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2" r:id="rId2"/>
    <p:sldId id="257" r:id="rId3"/>
    <p:sldId id="258" r:id="rId4"/>
    <p:sldId id="259" r:id="rId5"/>
    <p:sldId id="260" r:id="rId6"/>
    <p:sldId id="261" r:id="rId7"/>
    <p:sldId id="264" r:id="rId8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4127"/>
    <p:restoredTop sz="94745"/>
  </p:normalViewPr>
  <p:slideViewPr>
    <p:cSldViewPr snapToGrid="0" snapToObjects="1">
      <p:cViewPr varScale="1">
        <p:scale>
          <a:sx n="72" d="100"/>
          <a:sy n="72" d="100"/>
        </p:scale>
        <p:origin x="232" y="8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 smtClean="0"/>
              <a:t>Haga clic para modificar el estilo de subtítulo del patrón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6680-0C9A-D644-A10B-4C8233B4752B}" type="datetimeFigureOut">
              <a:rPr lang="es-ES_tradnl" smtClean="0"/>
              <a:t>12/3/19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703F-9F8E-994D-9214-DE9287FB92C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82351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6680-0C9A-D644-A10B-4C8233B4752B}" type="datetimeFigureOut">
              <a:rPr lang="es-ES_tradnl" smtClean="0"/>
              <a:t>12/3/19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703F-9F8E-994D-9214-DE9287FB92C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227697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6680-0C9A-D644-A10B-4C8233B4752B}" type="datetimeFigureOut">
              <a:rPr lang="es-ES_tradnl" smtClean="0"/>
              <a:t>12/3/19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703F-9F8E-994D-9214-DE9287FB92C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60610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6680-0C9A-D644-A10B-4C8233B4752B}" type="datetimeFigureOut">
              <a:rPr lang="es-ES_tradnl" smtClean="0"/>
              <a:t>12/3/19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703F-9F8E-994D-9214-DE9287FB92C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0893618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6680-0C9A-D644-A10B-4C8233B4752B}" type="datetimeFigureOut">
              <a:rPr lang="es-ES_tradnl" smtClean="0"/>
              <a:t>12/3/19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703F-9F8E-994D-9214-DE9287FB92C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19163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6680-0C9A-D644-A10B-4C8233B4752B}" type="datetimeFigureOut">
              <a:rPr lang="es-ES_tradnl" smtClean="0"/>
              <a:t>12/3/19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703F-9F8E-994D-9214-DE9287FB92C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6806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6680-0C9A-D644-A10B-4C8233B4752B}" type="datetimeFigureOut">
              <a:rPr lang="es-ES_tradnl" smtClean="0"/>
              <a:t>12/3/19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703F-9F8E-994D-9214-DE9287FB92C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82102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6680-0C9A-D644-A10B-4C8233B4752B}" type="datetimeFigureOut">
              <a:rPr lang="es-ES_tradnl" smtClean="0"/>
              <a:t>12/3/19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703F-9F8E-994D-9214-DE9287FB92C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8298333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6680-0C9A-D644-A10B-4C8233B4752B}" type="datetimeFigureOut">
              <a:rPr lang="es-ES_tradnl" smtClean="0"/>
              <a:t>12/3/19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703F-9F8E-994D-9214-DE9287FB92C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2504274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6680-0C9A-D644-A10B-4C8233B4752B}" type="datetimeFigureOut">
              <a:rPr lang="es-ES_tradnl" smtClean="0"/>
              <a:t>12/3/19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703F-9F8E-994D-9214-DE9287FB92C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597036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8C6680-0C9A-D644-A10B-4C8233B4752B}" type="datetimeFigureOut">
              <a:rPr lang="es-ES_tradnl" smtClean="0"/>
              <a:t>12/3/19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E5703F-9F8E-994D-9214-DE9287FB92C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0755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_tradnl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_tradnl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8C6680-0C9A-D644-A10B-4C8233B4752B}" type="datetimeFigureOut">
              <a:rPr lang="es-ES_tradnl" smtClean="0"/>
              <a:t>12/3/19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E5703F-9F8E-994D-9214-DE9287FB92C8}" type="slidenum">
              <a:rPr lang="es-ES_tradnl" smtClean="0"/>
              <a:t>‹Nr.›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00173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 rot="10800000" flipV="1">
            <a:off x="1282449" y="4934443"/>
            <a:ext cx="7154640" cy="1304044"/>
          </a:xfrm>
        </p:spPr>
        <p:txBody>
          <a:bodyPr>
            <a:noAutofit/>
          </a:bodyPr>
          <a:lstStyle/>
          <a:p>
            <a:pPr algn="l"/>
            <a:r>
              <a:rPr lang="es-ES" sz="2000" dirty="0" smtClean="0"/>
              <a:t>Trabajo realizado por:</a:t>
            </a:r>
            <a:br>
              <a:rPr lang="es-ES" sz="2000" dirty="0" smtClean="0"/>
            </a:br>
            <a:r>
              <a:rPr lang="es-ES" sz="2000" dirty="0" smtClean="0"/>
              <a:t>Cristina Nicolás Fresneda</a:t>
            </a:r>
            <a:br>
              <a:rPr lang="es-ES" sz="2000" dirty="0" smtClean="0"/>
            </a:br>
            <a:r>
              <a:rPr lang="es-ES" sz="2000" dirty="0" smtClean="0"/>
              <a:t>Celia Peña Soto</a:t>
            </a:r>
            <a:br>
              <a:rPr lang="es-ES" sz="2000" dirty="0" smtClean="0"/>
            </a:br>
            <a:r>
              <a:rPr lang="es-ES" sz="2000" dirty="0" smtClean="0"/>
              <a:t>Maristas-Sagrada Familia</a:t>
            </a:r>
            <a:endParaRPr lang="es-ES" sz="2000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61872" y="6037053"/>
            <a:ext cx="2100244" cy="455187"/>
          </a:xfrm>
        </p:spPr>
        <p:txBody>
          <a:bodyPr vert="horz" lIns="91440" tIns="45720" rIns="91440" bIns="45720" rtlCol="0" anchor="t">
            <a:normAutofit/>
          </a:bodyPr>
          <a:lstStyle/>
          <a:p>
            <a:endParaRPr lang="es-ES"/>
          </a:p>
          <a:p>
            <a:endParaRPr lang="es-ES" dirty="0"/>
          </a:p>
        </p:txBody>
      </p:sp>
      <p:sp>
        <p:nvSpPr>
          <p:cNvPr id="4" name="Cinta: inclinada hacia abajo 3">
            <a:extLst>
              <a:ext uri="{FF2B5EF4-FFF2-40B4-BE49-F238E27FC236}">
                <a16:creationId xmlns:a16="http://schemas.microsoft.com/office/drawing/2014/main" xmlns="" id="{BF4F22BF-40D7-4433-98AE-3C29300812C3}"/>
              </a:ext>
            </a:extLst>
          </p:cNvPr>
          <p:cNvSpPr/>
          <p:nvPr/>
        </p:nvSpPr>
        <p:spPr>
          <a:xfrm>
            <a:off x="570868" y="1756826"/>
            <a:ext cx="10848981" cy="2194158"/>
          </a:xfrm>
          <a:prstGeom prst="ribbon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000" dirty="0">
                <a:latin typeface="Algerian"/>
              </a:rPr>
              <a:t>El gobierno abierto</a:t>
            </a:r>
          </a:p>
        </p:txBody>
      </p:sp>
    </p:spTree>
    <p:extLst>
      <p:ext uri="{BB962C8B-B14F-4D97-AF65-F5344CB8AC3E}">
        <p14:creationId xmlns:p14="http://schemas.microsoft.com/office/powerpoint/2010/main" val="327036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900" y="1077239"/>
            <a:ext cx="9715848" cy="5780762"/>
          </a:xfrm>
          <a:prstGeom prst="rect">
            <a:avLst/>
          </a:prstGeom>
        </p:spPr>
      </p:pic>
      <p:sp>
        <p:nvSpPr>
          <p:cNvPr id="2" name="CuadroTexto 1"/>
          <p:cNvSpPr txBox="1"/>
          <p:nvPr/>
        </p:nvSpPr>
        <p:spPr>
          <a:xfrm>
            <a:off x="1" y="551145"/>
            <a:ext cx="1953073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cs typeface="Calibri"/>
              </a:rPr>
              <a:t>Érase una vez una soleada mañana donde ya  se notaba el calor, el  consejo del ayuntamiento se reunió para decidir qué es lo </a:t>
            </a:r>
            <a:r>
              <a:rPr lang="es-ES" dirty="0" smtClean="0">
                <a:cs typeface="Calibri"/>
              </a:rPr>
              <a:t>que</a:t>
            </a:r>
          </a:p>
          <a:p>
            <a:r>
              <a:rPr lang="es-ES" dirty="0" smtClean="0">
                <a:cs typeface="Calibri"/>
              </a:rPr>
              <a:t> </a:t>
            </a:r>
            <a:r>
              <a:rPr lang="es-ES" dirty="0">
                <a:cs typeface="Calibri"/>
              </a:rPr>
              <a:t>harían para enseñar a los niños  de qué va el gobierno abierto.</a:t>
            </a:r>
          </a:p>
          <a:p>
            <a:r>
              <a:rPr lang="es-ES" dirty="0">
                <a:cs typeface="Calibri"/>
              </a:rPr>
              <a:t>- Yo pienso, que para los niños podríamos hacer una magnífica obra de teatro - dijo Roberto la jirafa.</a:t>
            </a:r>
          </a:p>
          <a:p>
            <a:r>
              <a:rPr lang="es-ES" dirty="0">
                <a:cs typeface="Calibri"/>
              </a:rPr>
              <a:t>- </a:t>
            </a:r>
            <a:r>
              <a:rPr lang="es-ES" dirty="0" err="1">
                <a:cs typeface="Calibri"/>
              </a:rPr>
              <a:t>Umm</a:t>
            </a:r>
            <a:r>
              <a:rPr lang="es-ES" dirty="0">
                <a:cs typeface="Calibri"/>
              </a:rPr>
              <a:t>... no, creo .Ya  sé que es lo que podemos hacer para que se diviertan mucho más - dijo Juan el hipopótamo.</a:t>
            </a:r>
          </a:p>
          <a:p>
            <a:r>
              <a:rPr lang="es-ES" dirty="0" err="1">
                <a:cs typeface="Calibri"/>
              </a:rPr>
              <a:t>Jose</a:t>
            </a:r>
            <a:r>
              <a:rPr lang="es-ES" dirty="0">
                <a:cs typeface="Calibri"/>
              </a:rPr>
              <a:t> el león albino ,que era el alcalde , acepto la idea de Juan.</a:t>
            </a:r>
            <a:endParaRPr lang="es-ES" dirty="0"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48747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5025" y="914400"/>
            <a:ext cx="9694275" cy="4722311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0" y="87683"/>
            <a:ext cx="1349125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latin typeface="Algerian"/>
                <a:cs typeface="Calibri" panose="020F0502020204030204"/>
              </a:rPr>
              <a:t>Al pasar dos semanas, la idea que tuvo el consejo se realizó. Los dos representantes y el alcalde fueron a explicar a un colegio qué</a:t>
            </a:r>
          </a:p>
          <a:p>
            <a:r>
              <a:rPr lang="es-ES" dirty="0">
                <a:latin typeface="Algerian"/>
                <a:cs typeface="Calibri" panose="020F0502020204030204"/>
              </a:rPr>
              <a:t>es el gobierno abierto. </a:t>
            </a:r>
          </a:p>
          <a:p>
            <a:r>
              <a:rPr lang="es-ES" dirty="0">
                <a:latin typeface="Algerian"/>
                <a:cs typeface="Calibri" panose="020F0502020204030204"/>
              </a:rPr>
              <a:t>Su idea era hacer una fiesta y a la misma vez explicar el gobierno abierto.</a:t>
            </a:r>
            <a:endParaRPr lang="es-ES" dirty="0">
              <a:latin typeface="Algerian"/>
            </a:endParaRPr>
          </a:p>
          <a:p>
            <a:endParaRPr lang="es-ES_tradnl" dirty="0"/>
          </a:p>
        </p:txBody>
      </p:sp>
      <p:sp>
        <p:nvSpPr>
          <p:cNvPr id="6" name="CuadroTexto 5"/>
          <p:cNvSpPr txBox="1"/>
          <p:nvPr/>
        </p:nvSpPr>
        <p:spPr>
          <a:xfrm>
            <a:off x="0" y="5273458"/>
            <a:ext cx="1345718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cs typeface="Calibri"/>
              </a:rPr>
              <a:t>Cuando  llegaron los del ayuntamiento , se encontraron con un problema.</a:t>
            </a:r>
            <a:endParaRPr lang="es-ES" dirty="0"/>
          </a:p>
          <a:p>
            <a:r>
              <a:rPr lang="es-ES" dirty="0">
                <a:cs typeface="Calibri"/>
              </a:rPr>
              <a:t>El jaguar Enrique había insultado a pepa la hija del alcalde por ser albina. Cosa que el jaguar aun no sabía</a:t>
            </a:r>
          </a:p>
          <a:p>
            <a:r>
              <a:rPr lang="es-ES" dirty="0">
                <a:cs typeface="Calibri"/>
              </a:rPr>
              <a:t>Le dijo "Nosotros no queremos hacer una fiesta contigo porque eres albina , y nuestras razas son superiores a esa cosa que tú tienes"</a:t>
            </a:r>
          </a:p>
          <a:p>
            <a:r>
              <a:rPr lang="es-ES" dirty="0">
                <a:cs typeface="Calibri"/>
              </a:rPr>
              <a:t>Pepa se puso muy triste al escuchar eso.</a:t>
            </a:r>
          </a:p>
          <a:p>
            <a:r>
              <a:rPr lang="es-ES" dirty="0">
                <a:cs typeface="Calibri"/>
              </a:rPr>
              <a:t>A los del ayuntamiento se les ocurrió una idea para solucionar el problema y a la misma vez explicar el gobierno abierto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882142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2706" y="977030"/>
            <a:ext cx="9631993" cy="5910115"/>
          </a:xfrm>
          <a:prstGeom prst="rect">
            <a:avLst/>
          </a:prstGeom>
        </p:spPr>
      </p:pic>
      <p:sp>
        <p:nvSpPr>
          <p:cNvPr id="4" name="CuadroTexto 3"/>
          <p:cNvSpPr txBox="1"/>
          <p:nvPr/>
        </p:nvSpPr>
        <p:spPr>
          <a:xfrm>
            <a:off x="1" y="0"/>
            <a:ext cx="19245052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600" dirty="0">
                <a:cs typeface="Calibri" panose="020F0502020204030204"/>
              </a:rPr>
              <a:t>El  alcalde casualmente albino y padre de Pepa estaba  en clase con sus dos compis de trabajo y los niños .El león empezó junto </a:t>
            </a:r>
            <a:r>
              <a:rPr lang="es-ES" sz="1600" dirty="0" smtClean="0">
                <a:cs typeface="Calibri" panose="020F0502020204030204"/>
              </a:rPr>
              <a:t>a</a:t>
            </a:r>
          </a:p>
          <a:p>
            <a:r>
              <a:rPr lang="es-ES" sz="1600" dirty="0" smtClean="0">
                <a:cs typeface="Calibri" panose="020F0502020204030204"/>
              </a:rPr>
              <a:t>Roberto </a:t>
            </a:r>
            <a:r>
              <a:rPr lang="es-ES" sz="1600" dirty="0">
                <a:cs typeface="Calibri" panose="020F0502020204030204"/>
              </a:rPr>
              <a:t>la jirafa, que era concejal de juventud a hacer una votación</a:t>
            </a:r>
          </a:p>
          <a:p>
            <a:r>
              <a:rPr lang="es-ES" sz="1600" dirty="0">
                <a:cs typeface="Calibri" panose="020F0502020204030204"/>
              </a:rPr>
              <a:t>La cual era :</a:t>
            </a:r>
          </a:p>
          <a:p>
            <a:r>
              <a:rPr lang="es-ES" sz="1600" dirty="0">
                <a:cs typeface="Calibri" panose="020F0502020204030204"/>
              </a:rPr>
              <a:t>Quien estaba a favor de que Pepa tuviera los mismos derechos que los demás niños y pudiera participar en la fiesta , y quien no </a:t>
            </a:r>
            <a:endParaRPr lang="es-ES" sz="1600" dirty="0" smtClean="0">
              <a:cs typeface="Calibri" panose="020F0502020204030204"/>
            </a:endParaRPr>
          </a:p>
          <a:p>
            <a:r>
              <a:rPr lang="es-ES" sz="1600" dirty="0" smtClean="0">
                <a:cs typeface="Calibri" panose="020F0502020204030204"/>
              </a:rPr>
              <a:t>quería </a:t>
            </a:r>
            <a:r>
              <a:rPr lang="es-ES" sz="1600" dirty="0">
                <a:cs typeface="Calibri" panose="020F0502020204030204"/>
              </a:rPr>
              <a:t>que pasara eso.</a:t>
            </a:r>
          </a:p>
          <a:p>
            <a:endParaRPr lang="es-ES_tradnl" dirty="0"/>
          </a:p>
        </p:txBody>
      </p:sp>
      <p:sp>
        <p:nvSpPr>
          <p:cNvPr id="5" name="CuadroTexto 4"/>
          <p:cNvSpPr txBox="1"/>
          <p:nvPr/>
        </p:nvSpPr>
        <p:spPr>
          <a:xfrm>
            <a:off x="0" y="5686816"/>
            <a:ext cx="120443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>
                <a:cs typeface="Calibri" panose="020F0502020204030204"/>
              </a:rPr>
              <a:t>La votación se realizó.</a:t>
            </a:r>
          </a:p>
          <a:p>
            <a:r>
              <a:rPr lang="es-ES" dirty="0">
                <a:cs typeface="Calibri" panose="020F0502020204030204"/>
              </a:rPr>
              <a:t>En la clase eran 32 alumnos, y en la votación salió 27 personas a favor de que Pepa pudiera participar y 4 en contra. </a:t>
            </a:r>
          </a:p>
          <a:p>
            <a:r>
              <a:rPr lang="es-ES" dirty="0">
                <a:cs typeface="Calibri" panose="020F0502020204030204"/>
              </a:rPr>
              <a:t>Pepa no contaba en esta votación por eso solo votaban 31 personas.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7390789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894" y="0"/>
            <a:ext cx="8695765" cy="6858000"/>
          </a:xfrm>
          <a:prstGeom prst="rect">
            <a:avLst/>
          </a:prstGeom>
        </p:spPr>
      </p:pic>
      <p:sp>
        <p:nvSpPr>
          <p:cNvPr id="3" name="CuadroTexto 2"/>
          <p:cNvSpPr txBox="1"/>
          <p:nvPr/>
        </p:nvSpPr>
        <p:spPr>
          <a:xfrm>
            <a:off x="1" y="1"/>
            <a:ext cx="594986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s-ES" dirty="0" smtClean="0">
              <a:cs typeface="Calibri" panose="020F0502020204030204"/>
            </a:endParaRPr>
          </a:p>
          <a:p>
            <a:endParaRPr lang="es-ES" dirty="0">
              <a:cs typeface="Calibri" panose="020F0502020204030204"/>
            </a:endParaRPr>
          </a:p>
          <a:p>
            <a:endParaRPr lang="es-ES" dirty="0" smtClean="0">
              <a:cs typeface="Calibri" panose="020F0502020204030204"/>
            </a:endParaRPr>
          </a:p>
          <a:p>
            <a:endParaRPr lang="es-ES" dirty="0">
              <a:cs typeface="Calibri" panose="020F0502020204030204"/>
            </a:endParaRPr>
          </a:p>
          <a:p>
            <a:endParaRPr lang="es-ES" dirty="0" smtClean="0">
              <a:cs typeface="Calibri" panose="020F0502020204030204"/>
            </a:endParaRPr>
          </a:p>
          <a:p>
            <a:endParaRPr lang="es-ES" dirty="0">
              <a:cs typeface="Calibri" panose="020F0502020204030204"/>
            </a:endParaRPr>
          </a:p>
          <a:p>
            <a:endParaRPr lang="es-ES" dirty="0" smtClean="0">
              <a:cs typeface="Calibri" panose="020F0502020204030204"/>
            </a:endParaRPr>
          </a:p>
          <a:p>
            <a:r>
              <a:rPr lang="es-ES" dirty="0" smtClean="0">
                <a:cs typeface="Calibri" panose="020F0502020204030204"/>
              </a:rPr>
              <a:t>Votaron </a:t>
            </a:r>
            <a:r>
              <a:rPr lang="es-ES" dirty="0">
                <a:cs typeface="Calibri" panose="020F0502020204030204"/>
              </a:rPr>
              <a:t>en contra 4 niños , El jaguar Enrique, el burro </a:t>
            </a:r>
            <a:r>
              <a:rPr lang="es-ES" dirty="0" smtClean="0">
                <a:cs typeface="Calibri" panose="020F0502020204030204"/>
              </a:rPr>
              <a:t>Cristóbal, </a:t>
            </a:r>
          </a:p>
          <a:p>
            <a:r>
              <a:rPr lang="es-ES" dirty="0" smtClean="0">
                <a:cs typeface="Calibri" panose="020F0502020204030204"/>
              </a:rPr>
              <a:t>la </a:t>
            </a:r>
            <a:r>
              <a:rPr lang="es-ES" dirty="0">
                <a:cs typeface="Calibri" panose="020F0502020204030204"/>
              </a:rPr>
              <a:t>oveja Pedro y </a:t>
            </a:r>
            <a:r>
              <a:rPr lang="es-ES" dirty="0" err="1">
                <a:cs typeface="Calibri" panose="020F0502020204030204"/>
              </a:rPr>
              <a:t>Maia</a:t>
            </a:r>
            <a:r>
              <a:rPr lang="es-ES" dirty="0">
                <a:cs typeface="Calibri" panose="020F0502020204030204"/>
              </a:rPr>
              <a:t> la cobaya. El hipopótamo Juan que era concejal </a:t>
            </a:r>
            <a:endParaRPr lang="es-ES" dirty="0" smtClean="0">
              <a:cs typeface="Calibri" panose="020F0502020204030204"/>
            </a:endParaRPr>
          </a:p>
          <a:p>
            <a:r>
              <a:rPr lang="es-ES" dirty="0" smtClean="0">
                <a:cs typeface="Calibri" panose="020F0502020204030204"/>
              </a:rPr>
              <a:t>de </a:t>
            </a:r>
            <a:r>
              <a:rPr lang="es-ES" dirty="0">
                <a:cs typeface="Calibri" panose="020F0502020204030204"/>
              </a:rPr>
              <a:t>educación les pidió que le explicaran porque estaban  en contra de Pepa. </a:t>
            </a:r>
          </a:p>
          <a:p>
            <a:r>
              <a:rPr lang="es-ES" dirty="0">
                <a:cs typeface="Calibri" panose="020F0502020204030204"/>
              </a:rPr>
              <a:t>Los niños no fueron capaces de darle una explicación. </a:t>
            </a:r>
            <a:endParaRPr lang="es-ES" dirty="0" smtClean="0">
              <a:cs typeface="Calibri" panose="020F0502020204030204"/>
            </a:endParaRPr>
          </a:p>
          <a:p>
            <a:r>
              <a:rPr lang="es-ES" dirty="0" smtClean="0">
                <a:cs typeface="Calibri" panose="020F0502020204030204"/>
              </a:rPr>
              <a:t>El </a:t>
            </a:r>
            <a:r>
              <a:rPr lang="es-ES" dirty="0">
                <a:cs typeface="Calibri" panose="020F0502020204030204"/>
              </a:rPr>
              <a:t>alcalde José  les explico por qué todas las razas son iguales </a:t>
            </a:r>
            <a:endParaRPr lang="es-ES" dirty="0" smtClean="0">
              <a:cs typeface="Calibri" panose="020F0502020204030204"/>
            </a:endParaRPr>
          </a:p>
          <a:p>
            <a:r>
              <a:rPr lang="es-ES" dirty="0" smtClean="0">
                <a:cs typeface="Calibri" panose="020F0502020204030204"/>
              </a:rPr>
              <a:t>y </a:t>
            </a:r>
            <a:r>
              <a:rPr lang="es-ES" dirty="0">
                <a:cs typeface="Calibri" panose="020F0502020204030204"/>
              </a:rPr>
              <a:t>como había llegado a ser presidente siendo albino.</a:t>
            </a:r>
          </a:p>
          <a:p>
            <a:r>
              <a:rPr lang="es-ES" dirty="0" smtClean="0">
                <a:cs typeface="Calibri" panose="020F0502020204030204"/>
              </a:rPr>
              <a:t>La </a:t>
            </a:r>
            <a:r>
              <a:rPr lang="es-ES" dirty="0">
                <a:cs typeface="Calibri" panose="020F0502020204030204"/>
              </a:rPr>
              <a:t>pequeña votación que acababan de realizar era </a:t>
            </a:r>
            <a:r>
              <a:rPr lang="es-ES" dirty="0" smtClean="0">
                <a:cs typeface="Calibri" panose="020F0502020204030204"/>
              </a:rPr>
              <a:t>parecida</a:t>
            </a:r>
          </a:p>
          <a:p>
            <a:r>
              <a:rPr lang="es-ES" dirty="0" smtClean="0">
                <a:cs typeface="Calibri" panose="020F0502020204030204"/>
              </a:rPr>
              <a:t>a </a:t>
            </a:r>
            <a:r>
              <a:rPr lang="es-ES" dirty="0">
                <a:cs typeface="Calibri" panose="020F0502020204030204"/>
              </a:rPr>
              <a:t>el gobierno abierto, que se basaba en que el ayuntamiento </a:t>
            </a:r>
            <a:endParaRPr lang="es-ES" dirty="0" smtClean="0">
              <a:cs typeface="Calibri" panose="020F0502020204030204"/>
            </a:endParaRPr>
          </a:p>
          <a:p>
            <a:r>
              <a:rPr lang="es-ES" dirty="0" smtClean="0">
                <a:cs typeface="Calibri" panose="020F0502020204030204"/>
              </a:rPr>
              <a:t>proponía </a:t>
            </a:r>
            <a:r>
              <a:rPr lang="es-ES" dirty="0">
                <a:cs typeface="Calibri" panose="020F0502020204030204"/>
              </a:rPr>
              <a:t>una opción necesaria para mejorar el municipio, </a:t>
            </a:r>
            <a:endParaRPr lang="es-ES" dirty="0" smtClean="0">
              <a:cs typeface="Calibri" panose="020F0502020204030204"/>
            </a:endParaRPr>
          </a:p>
          <a:p>
            <a:r>
              <a:rPr lang="es-ES" dirty="0" smtClean="0">
                <a:cs typeface="Calibri" panose="020F0502020204030204"/>
              </a:rPr>
              <a:t>y </a:t>
            </a:r>
            <a:r>
              <a:rPr lang="es-ES" dirty="0">
                <a:cs typeface="Calibri" panose="020F0502020204030204"/>
              </a:rPr>
              <a:t>el pueblo era libre de elegir si lo querían o no.</a:t>
            </a:r>
          </a:p>
          <a:p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6543303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947400" cy="6858000"/>
          </a:xfrm>
          <a:prstGeom prst="rect">
            <a:avLst/>
          </a:prstGeom>
        </p:spPr>
      </p:pic>
      <p:sp>
        <p:nvSpPr>
          <p:cNvPr id="3" name="Rectángulo 2"/>
          <p:cNvSpPr/>
          <p:nvPr/>
        </p:nvSpPr>
        <p:spPr>
          <a:xfrm>
            <a:off x="6849034" y="0"/>
            <a:ext cx="5342965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>
                <a:cs typeface="Calibri" panose="020F0502020204030204"/>
              </a:rPr>
              <a:t>Luego de esta explicación los niños que estaban en contra de Pepa le pidieron perdón</a:t>
            </a:r>
            <a:endParaRPr lang="es-ES" dirty="0"/>
          </a:p>
          <a:p>
            <a:r>
              <a:rPr lang="es-ES" dirty="0">
                <a:cs typeface="Calibri" panose="020F0502020204030204"/>
              </a:rPr>
              <a:t>Todos  aplaudieron y comenzó la fiesta que estaba planeada de antes. Hicieron el mismo proceso que antes , el alcalde decía varias canciones propuestas por los niños , y según los puntos que tuvieran se ponían antes o después , este plan también paso con la comida y las actividades.</a:t>
            </a:r>
            <a:endParaRPr lang="es-ES" dirty="0"/>
          </a:p>
          <a:p>
            <a:r>
              <a:rPr lang="es-ES" dirty="0">
                <a:cs typeface="Calibri" panose="020F0502020204030204"/>
              </a:rPr>
              <a:t>Al final de la fiesta les quedo a los niños  claro que era el gobierno abierto, era una votación de temas propuestos por los ciudadanos al alcalde , y votados por la gente</a:t>
            </a:r>
          </a:p>
          <a:p>
            <a:r>
              <a:rPr lang="es-ES" dirty="0">
                <a:cs typeface="Calibri" panose="020F0502020204030204"/>
              </a:rPr>
              <a:t> En este caso de los alumnos al alcalde y el alcalde realizaba una votación de los temas para tener una opinión general. Y saber qué hacer.</a:t>
            </a:r>
          </a:p>
          <a:p>
            <a:r>
              <a:rPr lang="es-ES" dirty="0">
                <a:cs typeface="Calibri" panose="020F0502020204030204"/>
              </a:rPr>
              <a:t>Cuando todos ya se fueron, Pepa se fue con su padre el alcalde a casa y antes de llegar le dijo a José "gracias, por todo , me lo he pasado genial y me has ayudado mucho ojalá todos los días fueran así papá".</a:t>
            </a:r>
          </a:p>
          <a:p>
            <a:r>
              <a:rPr lang="es-ES" dirty="0">
                <a:cs typeface="Calibri" panose="020F0502020204030204"/>
              </a:rPr>
              <a:t>José y Pepa se dieron un gran abrazo y la llevo a casa en caballito para celebrar ese gran día.</a:t>
            </a:r>
            <a:endParaRPr lang="es-ES" dirty="0">
              <a:cs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661336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edio marco 3">
            <a:extLst>
              <a:ext uri="{FF2B5EF4-FFF2-40B4-BE49-F238E27FC236}">
                <a16:creationId xmlns:a16="http://schemas.microsoft.com/office/drawing/2014/main" xmlns="" id="{7CB37E37-C4A4-467C-BFAA-61BCC9010FDE}"/>
              </a:ext>
            </a:extLst>
          </p:cNvPr>
          <p:cNvSpPr/>
          <p:nvPr/>
        </p:nvSpPr>
        <p:spPr>
          <a:xfrm>
            <a:off x="606725" y="168216"/>
            <a:ext cx="3387306" cy="1547004"/>
          </a:xfrm>
          <a:prstGeom prst="halfFra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5" name="Cinta: inclinada hacia arriba 4">
            <a:extLst>
              <a:ext uri="{FF2B5EF4-FFF2-40B4-BE49-F238E27FC236}">
                <a16:creationId xmlns:a16="http://schemas.microsoft.com/office/drawing/2014/main" xmlns="" id="{88701B81-DE95-4ED7-9C8C-DD613BD4E599}"/>
              </a:ext>
            </a:extLst>
          </p:cNvPr>
          <p:cNvSpPr/>
          <p:nvPr/>
        </p:nvSpPr>
        <p:spPr>
          <a:xfrm>
            <a:off x="1720158" y="2503551"/>
            <a:ext cx="9583774" cy="2179780"/>
          </a:xfrm>
          <a:prstGeom prst="ribbon2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>
                <a:latin typeface="Algerian"/>
              </a:rPr>
              <a:t>Fin</a:t>
            </a:r>
          </a:p>
        </p:txBody>
      </p:sp>
    </p:spTree>
    <p:extLst>
      <p:ext uri="{BB962C8B-B14F-4D97-AF65-F5344CB8AC3E}">
        <p14:creationId xmlns:p14="http://schemas.microsoft.com/office/powerpoint/2010/main" val="182094599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115</Words>
  <Application>Microsoft Macintosh PowerPoint</Application>
  <PresentationFormat>Panorámica</PresentationFormat>
  <Paragraphs>47</Paragraphs>
  <Slides>7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12" baseType="lpstr">
      <vt:lpstr>Algerian</vt:lpstr>
      <vt:lpstr>Calibri</vt:lpstr>
      <vt:lpstr>Calibri Light</vt:lpstr>
      <vt:lpstr>Arial</vt:lpstr>
      <vt:lpstr>Tema de Office</vt:lpstr>
      <vt:lpstr>Trabajo realizado por: Cristina Nicolás Fresneda Celia Peña Soto Maristas-Sagrada Familia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15.0027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Cuento León</dc:title>
  <dc:creator>Usuario de Microsoft Office</dc:creator>
  <cp:lastModifiedBy>Eva Molina Bernardo</cp:lastModifiedBy>
  <cp:revision>5</cp:revision>
  <dcterms:created xsi:type="dcterms:W3CDTF">2019-03-11T15:16:07Z</dcterms:created>
  <dcterms:modified xsi:type="dcterms:W3CDTF">2019-03-12T11:04:14Z</dcterms:modified>
</cp:coreProperties>
</file>