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1pPr>
    <a:lvl2pPr indent="2286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2pPr>
    <a:lvl3pPr indent="457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3pPr>
    <a:lvl4pPr indent="6858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4pPr>
    <a:lvl5pPr indent="9144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5pPr>
    <a:lvl6pPr indent="11430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6pPr>
    <a:lvl7pPr indent="13716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7pPr>
    <a:lvl8pPr indent="16002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8pPr>
    <a:lvl9pPr indent="1828800" latinLnBrk="0">
      <a:defRPr sz="1200">
        <a:solidFill>
          <a:srgbClr val="FFFFFF"/>
        </a:solidFill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FFFFFF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" descr="Imagen 2"/>
          <p:cNvPicPr>
            <a:picLocks noChangeAspect="1"/>
          </p:cNvPicPr>
          <p:nvPr/>
        </p:nvPicPr>
        <p:blipFill>
          <a:blip r:embed="rId2"/>
          <a:srcRect l="2216" t="14296" r="1569" b="13264"/>
          <a:stretch>
            <a:fillRect/>
          </a:stretch>
        </p:blipFill>
        <p:spPr>
          <a:xfrm>
            <a:off x="-226245" y="0"/>
            <a:ext cx="12883154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897" y="131976"/>
            <a:ext cx="3004869" cy="1348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4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9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Rectángulo 3"/>
          <p:cNvSpPr/>
          <p:nvPr/>
        </p:nvSpPr>
        <p:spPr>
          <a:xfrm>
            <a:off x="0" y="-1"/>
            <a:ext cx="12192000" cy="5357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Imagen 4" descr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Álbum de fotografías</a:t>
            </a:r>
          </a:p>
        </p:txBody>
      </p:sp>
      <p:sp>
        <p:nvSpPr>
          <p:cNvPr id="33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t>por PREFASI ZAPATA, JOSE MIGUEL</a:t>
            </a:r>
          </a:p>
        </p:txBody>
      </p:sp>
      <p:pic>
        <p:nvPicPr>
          <p:cNvPr id="34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"/>
            <a:ext cx="12192000" cy="6857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ítulo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Álbum de fotografías</a:t>
            </a:r>
          </a:p>
        </p:txBody>
      </p:sp>
      <p:sp>
        <p:nvSpPr>
          <p:cNvPr id="125" name="Subtítulo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t>por PREFASI ZAPATA, JOSE MIGUEL</a:t>
            </a:r>
          </a:p>
        </p:txBody>
      </p:sp>
      <p:pic>
        <p:nvPicPr>
          <p:cNvPr id="126" name="Imagen 4" descr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"/>
            <a:ext cx="12192000" cy="6857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Rectángulo 1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Rectángulo 3"/>
          <p:cNvSpPr/>
          <p:nvPr/>
        </p:nvSpPr>
        <p:spPr>
          <a:xfrm>
            <a:off x="8514" y="6266872"/>
            <a:ext cx="12192001" cy="59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87" y="0"/>
            <a:ext cx="969962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Rectángulo 4"/>
          <p:cNvSpPr/>
          <p:nvPr/>
        </p:nvSpPr>
        <p:spPr>
          <a:xfrm>
            <a:off x="8514" y="6266872"/>
            <a:ext cx="12192001" cy="59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" name="Imagen 7" descr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Rectángulo 4"/>
          <p:cNvSpPr/>
          <p:nvPr/>
        </p:nvSpPr>
        <p:spPr>
          <a:xfrm>
            <a:off x="8514" y="6266872"/>
            <a:ext cx="12192001" cy="5911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9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Rectángulo 3"/>
          <p:cNvSpPr/>
          <p:nvPr/>
        </p:nvSpPr>
        <p:spPr>
          <a:xfrm>
            <a:off x="0" y="0"/>
            <a:ext cx="12192000" cy="59112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Rectángulo 4"/>
          <p:cNvSpPr/>
          <p:nvPr/>
        </p:nvSpPr>
        <p:spPr>
          <a:xfrm>
            <a:off x="8514" y="6446982"/>
            <a:ext cx="12192001" cy="41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9" name="Imagen 6" descr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07" y="0"/>
            <a:ext cx="1911566" cy="857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Álbum de 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Álbum de fotografías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MAQUILON GARRIDO, MARTA</cp:lastModifiedBy>
  <cp:revision>1</cp:revision>
  <dcterms:modified xsi:type="dcterms:W3CDTF">2023-03-01T11:19:46Z</dcterms:modified>
</cp:coreProperties>
</file>