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74" r:id="rId4"/>
    <p:sldId id="278" r:id="rId5"/>
    <p:sldId id="259" r:id="rId6"/>
    <p:sldId id="277" r:id="rId7"/>
    <p:sldId id="258" r:id="rId8"/>
    <p:sldId id="276" r:id="rId9"/>
    <p:sldId id="257" r:id="rId10"/>
    <p:sldId id="260" r:id="rId11"/>
    <p:sldId id="281" r:id="rId12"/>
    <p:sldId id="263" r:id="rId13"/>
    <p:sldId id="280" r:id="rId14"/>
    <p:sldId id="301" r:id="rId15"/>
    <p:sldId id="279" r:id="rId16"/>
    <p:sldId id="261" r:id="rId17"/>
    <p:sldId id="300" r:id="rId18"/>
    <p:sldId id="262" r:id="rId19"/>
    <p:sldId id="264" r:id="rId20"/>
    <p:sldId id="282" r:id="rId21"/>
    <p:sldId id="285" r:id="rId22"/>
    <p:sldId id="267" r:id="rId23"/>
    <p:sldId id="284" r:id="rId24"/>
    <p:sldId id="266" r:id="rId25"/>
    <p:sldId id="283" r:id="rId26"/>
    <p:sldId id="265" r:id="rId27"/>
    <p:sldId id="297" r:id="rId28"/>
    <p:sldId id="268" r:id="rId29"/>
    <p:sldId id="271" r:id="rId30"/>
    <p:sldId id="290" r:id="rId31"/>
    <p:sldId id="291" r:id="rId32"/>
    <p:sldId id="292" r:id="rId33"/>
    <p:sldId id="270" r:id="rId34"/>
    <p:sldId id="288" r:id="rId35"/>
    <p:sldId id="289" r:id="rId36"/>
    <p:sldId id="269" r:id="rId37"/>
    <p:sldId id="287" r:id="rId38"/>
    <p:sldId id="298" r:id="rId39"/>
    <p:sldId id="272" r:id="rId40"/>
    <p:sldId id="286" r:id="rId41"/>
    <p:sldId id="295" r:id="rId42"/>
    <p:sldId id="296" r:id="rId43"/>
    <p:sldId id="273" r:id="rId44"/>
    <p:sldId id="293" r:id="rId45"/>
    <p:sldId id="294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>
      <p:cViewPr>
        <p:scale>
          <a:sx n="80" d="100"/>
          <a:sy n="80" d="100"/>
        </p:scale>
        <p:origin x="-2544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4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5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9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228" y="-1148772"/>
            <a:ext cx="6858000" cy="91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2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68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4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1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1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0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037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1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06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363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363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8676456" y="6237312"/>
            <a:ext cx="288032" cy="43204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154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8676456" y="6237312"/>
            <a:ext cx="288032" cy="43204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788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205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413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1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8835652" y="6470351"/>
            <a:ext cx="216024" cy="2880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168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8835652" y="6517976"/>
            <a:ext cx="216024" cy="2880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372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8727640" y="6420147"/>
            <a:ext cx="216024" cy="2880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642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8720855" y="6420147"/>
            <a:ext cx="216024" cy="2880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02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0</Words>
  <Application>Microsoft Office PowerPoint</Application>
  <PresentationFormat>Presentación en pantalla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Ortega Madrid</dc:creator>
  <cp:lastModifiedBy>Marta Ortega Madrid</cp:lastModifiedBy>
  <cp:revision>19</cp:revision>
  <dcterms:created xsi:type="dcterms:W3CDTF">2023-05-17T06:35:49Z</dcterms:created>
  <dcterms:modified xsi:type="dcterms:W3CDTF">2023-05-25T06:25:50Z</dcterms:modified>
</cp:coreProperties>
</file>