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36" r:id="rId2"/>
  </p:sldMasterIdLst>
  <p:sldIdLst>
    <p:sldId id="256" r:id="rId3"/>
    <p:sldId id="281" r:id="rId4"/>
    <p:sldId id="280" r:id="rId5"/>
    <p:sldId id="293" r:id="rId6"/>
    <p:sldId id="299" r:id="rId7"/>
    <p:sldId id="298" r:id="rId8"/>
    <p:sldId id="297" r:id="rId9"/>
    <p:sldId id="296" r:id="rId10"/>
    <p:sldId id="295" r:id="rId11"/>
    <p:sldId id="294" r:id="rId12"/>
    <p:sldId id="287" r:id="rId13"/>
    <p:sldId id="300" r:id="rId14"/>
    <p:sldId id="319" r:id="rId15"/>
    <p:sldId id="318" r:id="rId16"/>
    <p:sldId id="317" r:id="rId17"/>
    <p:sldId id="316" r:id="rId18"/>
    <p:sldId id="315" r:id="rId19"/>
    <p:sldId id="314" r:id="rId20"/>
    <p:sldId id="313" r:id="rId21"/>
    <p:sldId id="312" r:id="rId22"/>
    <p:sldId id="311" r:id="rId23"/>
    <p:sldId id="310" r:id="rId24"/>
    <p:sldId id="309" r:id="rId25"/>
    <p:sldId id="308" r:id="rId26"/>
    <p:sldId id="307" r:id="rId27"/>
    <p:sldId id="306" r:id="rId28"/>
    <p:sldId id="305" r:id="rId29"/>
    <p:sldId id="304" r:id="rId30"/>
    <p:sldId id="303" r:id="rId31"/>
    <p:sldId id="302" r:id="rId32"/>
    <p:sldId id="301" r:id="rId33"/>
    <p:sldId id="282" r:id="rId34"/>
    <p:sldId id="320" r:id="rId35"/>
    <p:sldId id="329" r:id="rId36"/>
    <p:sldId id="328" r:id="rId37"/>
    <p:sldId id="327" r:id="rId38"/>
    <p:sldId id="326" r:id="rId39"/>
    <p:sldId id="325" r:id="rId40"/>
    <p:sldId id="324" r:id="rId41"/>
    <p:sldId id="323" r:id="rId42"/>
    <p:sldId id="322" r:id="rId43"/>
    <p:sldId id="285" r:id="rId44"/>
    <p:sldId id="321" r:id="rId45"/>
    <p:sldId id="355" r:id="rId46"/>
    <p:sldId id="354" r:id="rId47"/>
    <p:sldId id="353" r:id="rId48"/>
    <p:sldId id="352" r:id="rId49"/>
    <p:sldId id="351" r:id="rId50"/>
    <p:sldId id="350" r:id="rId51"/>
    <p:sldId id="349" r:id="rId52"/>
    <p:sldId id="348" r:id="rId53"/>
    <p:sldId id="347" r:id="rId54"/>
    <p:sldId id="346" r:id="rId55"/>
    <p:sldId id="345" r:id="rId56"/>
    <p:sldId id="344" r:id="rId57"/>
    <p:sldId id="343" r:id="rId58"/>
    <p:sldId id="342" r:id="rId59"/>
    <p:sldId id="341" r:id="rId60"/>
    <p:sldId id="286" r:id="rId61"/>
    <p:sldId id="339" r:id="rId62"/>
    <p:sldId id="331" r:id="rId63"/>
    <p:sldId id="338" r:id="rId64"/>
    <p:sldId id="337" r:id="rId65"/>
    <p:sldId id="336" r:id="rId66"/>
    <p:sldId id="335" r:id="rId67"/>
    <p:sldId id="334" r:id="rId68"/>
    <p:sldId id="333" r:id="rId69"/>
    <p:sldId id="332" r:id="rId70"/>
    <p:sldId id="340" r:id="rId71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4632" autoAdjust="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81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77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56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56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040404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003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040404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39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1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0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64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46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69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92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5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LUCÍA</a:t>
            </a:r>
            <a:endParaRPr lang="es-ES" sz="1200" dirty="0"/>
          </a:p>
        </p:txBody>
      </p:sp>
      <p:pic>
        <p:nvPicPr>
          <p:cNvPr id="8194" name="Picture 2" descr="C:\Users\MGC09Q\Downloads\1.1. LOS ALUMBRES_2EDUCACIONPRIMARIA\img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86722" y="-996196"/>
            <a:ext cx="6324599" cy="864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800" dirty="0" smtClean="0"/>
              <a:t>CEIP SAN ISIDRO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17245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2484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YOUSSEF</a:t>
            </a:r>
            <a:endParaRPr lang="es-ES" sz="1200" dirty="0"/>
          </a:p>
        </p:txBody>
      </p:sp>
      <p:pic>
        <p:nvPicPr>
          <p:cNvPr id="9218" name="Picture 2" descr="C:\Users\MGC09Q\Downloads\6. SAN ISIDRO_2ND_CICLO\img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" y="9524"/>
            <a:ext cx="8898654" cy="62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525" y="6430962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MOHAMED</a:t>
            </a:r>
            <a:endParaRPr lang="es-ES" sz="1200" dirty="0"/>
          </a:p>
        </p:txBody>
      </p:sp>
      <p:pic>
        <p:nvPicPr>
          <p:cNvPr id="10242" name="Picture 2" descr="C:\Users\MGC09Q\Downloads\6. SAN ISIDRO_2ND_CICLO\img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598"/>
            <a:ext cx="8839200" cy="624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5814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IVÁN</a:t>
            </a:r>
            <a:endParaRPr lang="es-ES" sz="1200" dirty="0"/>
          </a:p>
        </p:txBody>
      </p:sp>
      <p:pic>
        <p:nvPicPr>
          <p:cNvPr id="11266" name="Picture 2" descr="C:\Users\MGC09Q\Downloads\6. SAN ISIDRO_2ND_CICLO\img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7313" y="995087"/>
            <a:ext cx="679077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ROSSLEN</a:t>
            </a:r>
            <a:endParaRPr lang="es-ES" sz="1200" dirty="0"/>
          </a:p>
        </p:txBody>
      </p:sp>
      <p:pic>
        <p:nvPicPr>
          <p:cNvPr id="12290" name="Picture 2" descr="C:\Users\MGC09Q\Downloads\6. SAN ISIDRO_2ND_CICLO\img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0" cy="644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3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0" y="634365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JULIETTA</a:t>
            </a:r>
            <a:endParaRPr lang="es-ES" sz="1200" dirty="0"/>
          </a:p>
        </p:txBody>
      </p:sp>
      <p:pic>
        <p:nvPicPr>
          <p:cNvPr id="13314" name="Picture 2" descr="C:\Users\MGC09Q\Downloads\6. SAN ISIDRO_2ND_CICLO\img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6" y="0"/>
            <a:ext cx="9084426" cy="63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400771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GONZALO</a:t>
            </a:r>
            <a:endParaRPr lang="es-ES" sz="1200" dirty="0"/>
          </a:p>
        </p:txBody>
      </p:sp>
      <p:pic>
        <p:nvPicPr>
          <p:cNvPr id="14338" name="Picture 2" descr="C:\Users\MGC09Q\Downloads\6. SAN ISIDRO_2ND_CICLO\img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67800" cy="64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MARIO</a:t>
            </a:r>
            <a:endParaRPr lang="es-ES" sz="1200" dirty="0"/>
          </a:p>
        </p:txBody>
      </p:sp>
      <p:pic>
        <p:nvPicPr>
          <p:cNvPr id="15362" name="Picture 2" descr="C:\Users\MGC09Q\Downloads\6. SAN ISIDRO_2ND_CICLO\img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3099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JONATHAN</a:t>
            </a:r>
            <a:endParaRPr lang="es-ES" sz="1200" dirty="0"/>
          </a:p>
        </p:txBody>
      </p:sp>
      <p:pic>
        <p:nvPicPr>
          <p:cNvPr id="16386" name="Picture 2" descr="C:\Users\MGC09Q\Downloads\6. SAN ISIDRO_2ND_CICLO\img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31275" cy="63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HUGO</a:t>
            </a:r>
            <a:endParaRPr lang="es-ES" sz="1200" dirty="0"/>
          </a:p>
        </p:txBody>
      </p:sp>
      <p:pic>
        <p:nvPicPr>
          <p:cNvPr id="17410" name="Picture 2" descr="C:\Users\MGC09Q\Downloads\6. SAN ISIDRO_2ND_CICLO\img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55834" cy="60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2484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CARLA</a:t>
            </a:r>
            <a:endParaRPr lang="es-ES" sz="1200" dirty="0"/>
          </a:p>
        </p:txBody>
      </p:sp>
      <p:pic>
        <p:nvPicPr>
          <p:cNvPr id="18434" name="Picture 2" descr="C:\Users\MGC09Q\Downloads\6. SAN ISIDRO_2ND_CICLO\img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1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MARÍA VIOLETA</a:t>
            </a:r>
            <a:endParaRPr lang="es-ES" sz="1200" dirty="0"/>
          </a:p>
        </p:txBody>
      </p:sp>
      <p:pic>
        <p:nvPicPr>
          <p:cNvPr id="19458" name="Picture 2" descr="C:\Users\MGC09Q\Downloads\6. SAN ISIDRO_2ND_CICLO\img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50325" cy="63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EMMA</a:t>
            </a:r>
            <a:endParaRPr lang="es-ES" sz="1200" dirty="0"/>
          </a:p>
        </p:txBody>
      </p:sp>
      <p:pic>
        <p:nvPicPr>
          <p:cNvPr id="20482" name="Picture 2" descr="C:\Users\MGC09Q\Downloads\6. SAN ISIDRO_2ND_CICLO\img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25311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302" y="6437089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MARTINA</a:t>
            </a:r>
            <a:endParaRPr lang="es-ES" sz="1200" dirty="0"/>
          </a:p>
        </p:txBody>
      </p:sp>
      <p:pic>
        <p:nvPicPr>
          <p:cNvPr id="21506" name="Picture 2" descr="C:\Users\MGC09Q\Downloads\6. SAN ISIDRO_2ND_CICLO\img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" y="0"/>
            <a:ext cx="9105698" cy="64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ALEJANDRO</a:t>
            </a:r>
            <a:endParaRPr lang="es-ES" sz="1200" dirty="0"/>
          </a:p>
        </p:txBody>
      </p:sp>
      <p:pic>
        <p:nvPicPr>
          <p:cNvPr id="22530" name="Picture 2" descr="C:\Users\MGC09Q\Downloads\6. SAN ISIDRO_2ND_CICLO\img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44468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DANIEL</a:t>
            </a:r>
            <a:endParaRPr lang="es-ES" sz="1200" dirty="0"/>
          </a:p>
        </p:txBody>
      </p:sp>
      <p:pic>
        <p:nvPicPr>
          <p:cNvPr id="23554" name="Picture 2" descr="C:\Users\MGC09Q\Downloads\6. SAN ISIDRO_2ND_CICLO\img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" y="0"/>
            <a:ext cx="910826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DAVID</a:t>
            </a:r>
            <a:endParaRPr lang="es-ES" sz="1200" dirty="0"/>
          </a:p>
        </p:txBody>
      </p:sp>
      <p:pic>
        <p:nvPicPr>
          <p:cNvPr id="24578" name="Picture 2" descr="C:\Users\MGC09Q\Downloads\6. SAN ISIDRO_2ND_CICLO\img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3099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2484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SOFIÍA</a:t>
            </a:r>
            <a:endParaRPr lang="es-ES" sz="1200" dirty="0"/>
          </a:p>
        </p:txBody>
      </p:sp>
      <p:pic>
        <p:nvPicPr>
          <p:cNvPr id="25602" name="Picture 2" descr="C:\Users\MGC09Q\Downloads\6. SAN ISIDRO_2ND_CICLO\img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60973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62484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DANIELA</a:t>
            </a:r>
            <a:endParaRPr lang="es-ES" sz="1200" dirty="0"/>
          </a:p>
        </p:txBody>
      </p:sp>
      <p:pic>
        <p:nvPicPr>
          <p:cNvPr id="26626" name="Picture 2" descr="C:\Users\MGC09Q\Downloads\6. SAN ISIDRO_2ND_CICLO\img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609731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0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800" dirty="0" smtClean="0"/>
              <a:t>CEIP LOS ALUMBRES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16270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ROCÍO</a:t>
            </a:r>
            <a:endParaRPr lang="es-ES" sz="1200" dirty="0"/>
          </a:p>
        </p:txBody>
      </p:sp>
      <p:pic>
        <p:nvPicPr>
          <p:cNvPr id="27650" name="Picture 2" descr="C:\Users\MGC09Q\Downloads\6. SAN ISIDRO_2ND_CICLO\img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3099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PABLO</a:t>
            </a:r>
            <a:endParaRPr lang="es-ES" sz="1200" dirty="0"/>
          </a:p>
        </p:txBody>
      </p:sp>
      <p:pic>
        <p:nvPicPr>
          <p:cNvPr id="28674" name="Picture 2" descr="C:\Users\MGC09Q\Downloads\6. SAN ISIDRO_2ND_CICLO\img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9206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400" dirty="0" smtClean="0"/>
              <a:t>CEP ANTONIO DE ULLOA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2421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NOURIHANE</a:t>
            </a:r>
            <a:endParaRPr lang="es-ES" sz="1200" dirty="0"/>
          </a:p>
        </p:txBody>
      </p:sp>
      <p:pic>
        <p:nvPicPr>
          <p:cNvPr id="40962" name="Picture 2" descr="C:\Users\MGC09Q\Downloads\4. ANTONIO_DE_ULLOA_2ND_CICLO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0682" y="-1434918"/>
            <a:ext cx="6248400" cy="9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LUCÍA VALENTINA</a:t>
            </a:r>
            <a:endParaRPr lang="es-ES" sz="1200" dirty="0"/>
          </a:p>
        </p:txBody>
      </p:sp>
      <p:pic>
        <p:nvPicPr>
          <p:cNvPr id="41986" name="Picture 2" descr="C:\Users\MGC09Q\Downloads\4. ANTONIO_DE_ULLOA_2ND_CICLO\img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21861" y="-1112261"/>
            <a:ext cx="5838825" cy="85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CAROLINA</a:t>
            </a:r>
            <a:endParaRPr lang="es-ES" sz="1200" dirty="0"/>
          </a:p>
        </p:txBody>
      </p:sp>
      <p:pic>
        <p:nvPicPr>
          <p:cNvPr id="43010" name="Picture 2" descr="C:\Users\MGC09Q\Downloads\4. ANTONIO_DE_ULLOA_2ND_CICLO\img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5629" y="-1387432"/>
            <a:ext cx="6124576" cy="89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OLIVIA</a:t>
            </a:r>
            <a:endParaRPr lang="es-ES" sz="1200" dirty="0"/>
          </a:p>
        </p:txBody>
      </p:sp>
      <p:pic>
        <p:nvPicPr>
          <p:cNvPr id="44034" name="Picture 2" descr="C:\Users\MGC09Q\Downloads\4. ANTONIO_DE_ULLOA_2ND_CICLO\img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1021" y="-1230021"/>
            <a:ext cx="6019800" cy="878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IZAN</a:t>
            </a:r>
            <a:endParaRPr lang="es-ES" sz="1200" dirty="0"/>
          </a:p>
        </p:txBody>
      </p:sp>
      <p:pic>
        <p:nvPicPr>
          <p:cNvPr id="45058" name="Picture 2" descr="C:\Users\MGC09Q\Downloads\4. ANTONIO_DE_ULLOA_2ND_CICLO\img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7057" y="-1382283"/>
            <a:ext cx="6143625" cy="896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VALERIA</a:t>
            </a:r>
            <a:endParaRPr lang="es-ES" sz="1200" dirty="0"/>
          </a:p>
        </p:txBody>
      </p:sp>
      <p:pic>
        <p:nvPicPr>
          <p:cNvPr id="46082" name="Picture 2" descr="C:\Users\MGC09Q\Downloads\4. ANTONIO_DE_ULLOA_2ND_CICLO\img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2320" y="-1247520"/>
            <a:ext cx="6096000" cy="88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JIMENA</a:t>
            </a:r>
            <a:endParaRPr lang="es-ES" sz="1200" dirty="0"/>
          </a:p>
        </p:txBody>
      </p:sp>
      <p:pic>
        <p:nvPicPr>
          <p:cNvPr id="47106" name="Picture 2" descr="C:\Users\MGC09Q\Downloads\4. ANTONIO_DE_ULLOA_2ND_CICLO\img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280" y="-1426481"/>
            <a:ext cx="6211663" cy="90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38888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GUILLERMO</a:t>
            </a:r>
            <a:endParaRPr lang="es-ES" sz="1200" dirty="0"/>
          </a:p>
        </p:txBody>
      </p:sp>
      <p:pic>
        <p:nvPicPr>
          <p:cNvPr id="2050" name="Picture 2" descr="C:\Users\MGC09Q\Downloads\1.1. LOS ALUMBRES_2EDUCACIONPRIMARIA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6363" y="-1404938"/>
            <a:ext cx="6310312" cy="91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6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156305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ALYSON</a:t>
            </a:r>
            <a:endParaRPr lang="es-ES" sz="1200" dirty="0"/>
          </a:p>
        </p:txBody>
      </p:sp>
      <p:pic>
        <p:nvPicPr>
          <p:cNvPr id="48130" name="Picture 2" descr="C:\Users\MGC09Q\Downloads\4. ANTONIO_DE_ULLOA_2ND_CICLO\img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00525" y="152400"/>
            <a:ext cx="4409572" cy="64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0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CLOE</a:t>
            </a:r>
            <a:endParaRPr lang="es-ES" sz="1200" dirty="0"/>
          </a:p>
        </p:txBody>
      </p:sp>
      <p:pic>
        <p:nvPicPr>
          <p:cNvPr id="49154" name="Picture 2" descr="C:\Users\MGC09Q\Downloads\4. ANTONIO_DE_ULLOA_2ND_CICLO\img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6239" y="-1378138"/>
            <a:ext cx="6167061" cy="89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Autofit/>
          </a:bodyPr>
          <a:lstStyle/>
          <a:p>
            <a:pPr algn="ctr"/>
            <a:r>
              <a:rPr lang="es-ES" sz="4400" dirty="0" smtClean="0"/>
              <a:t>COLEGIO PATRONATO SAGRADO CORAZÓN DE JESÚS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45273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SOFÍA</a:t>
            </a:r>
            <a:endParaRPr lang="es-ES" sz="1200" dirty="0"/>
          </a:p>
        </p:txBody>
      </p:sp>
      <p:pic>
        <p:nvPicPr>
          <p:cNvPr id="50178" name="Picture 2" descr="C:\Users\MGC09Q\Downloads\3. PATRONATO_2ND_CICLO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4456" y="-1444456"/>
            <a:ext cx="6321763" cy="921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5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ADAM</a:t>
            </a:r>
            <a:endParaRPr lang="es-ES" sz="1200" dirty="0"/>
          </a:p>
        </p:txBody>
      </p:sp>
      <p:pic>
        <p:nvPicPr>
          <p:cNvPr id="51202" name="Picture 2" descr="C:\Users\MGC09Q\Downloads\3. PATRONATO_2ND_CICLO\img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7512" y="-1378961"/>
            <a:ext cx="6035125" cy="87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ESTRELLA</a:t>
            </a:r>
            <a:endParaRPr lang="es-ES" sz="1200" dirty="0"/>
          </a:p>
        </p:txBody>
      </p:sp>
      <p:pic>
        <p:nvPicPr>
          <p:cNvPr id="52226" name="Picture 2" descr="C:\Users\MGC09Q\Downloads\3. PATRONATO_2ND_CICLO\img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8250" y="-1412525"/>
            <a:ext cx="6223700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6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JOSÉ LUIS</a:t>
            </a:r>
            <a:endParaRPr lang="es-ES" sz="1200" dirty="0"/>
          </a:p>
        </p:txBody>
      </p:sp>
      <p:pic>
        <p:nvPicPr>
          <p:cNvPr id="53250" name="Picture 2" descr="C:\Users\MGC09Q\Downloads\3. PATRONATO_2ND_CICLO\img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3186" y="-1413184"/>
            <a:ext cx="6184900" cy="901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Mª DEL CARMEN</a:t>
            </a:r>
            <a:endParaRPr lang="es-ES" sz="1200" dirty="0"/>
          </a:p>
        </p:txBody>
      </p:sp>
      <p:pic>
        <p:nvPicPr>
          <p:cNvPr id="54274" name="Picture 2" descr="C:\Users\MGC09Q\Downloads\3. PATRONATO_2ND_CICLO\img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5138" y="-1240337"/>
            <a:ext cx="6095413" cy="88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MARIÁNGEL</a:t>
            </a:r>
            <a:endParaRPr lang="es-ES" sz="1200" dirty="0"/>
          </a:p>
        </p:txBody>
      </p:sp>
      <p:pic>
        <p:nvPicPr>
          <p:cNvPr id="55298" name="Picture 2" descr="C:\Users\MGC09Q\Downloads\3. PATRONATO_2ND_CICLO\img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1405" y="-1252804"/>
            <a:ext cx="6149975" cy="89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4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NOUR</a:t>
            </a:r>
            <a:endParaRPr lang="es-ES" sz="1200" dirty="0"/>
          </a:p>
        </p:txBody>
      </p:sp>
      <p:pic>
        <p:nvPicPr>
          <p:cNvPr id="56322" name="Picture 2" descr="C:\Users\MGC09Q\Downloads\3. PATRONATO_2ND_CICLO\img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3535" y="-1375459"/>
            <a:ext cx="6019800" cy="87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6376989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TRIANA</a:t>
            </a:r>
            <a:endParaRPr lang="es-ES" sz="1200" dirty="0"/>
          </a:p>
        </p:txBody>
      </p:sp>
      <p:pic>
        <p:nvPicPr>
          <p:cNvPr id="3074" name="Picture 2" descr="C:\Users\MGC09Q\Downloads\1.1. LOS ALUMBRES_2EDUCACIONPRIMARIA\img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3668" y="-1362869"/>
            <a:ext cx="6376988" cy="910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AHMED</a:t>
            </a:r>
            <a:endParaRPr lang="es-ES" sz="1200" dirty="0"/>
          </a:p>
        </p:txBody>
      </p:sp>
      <p:pic>
        <p:nvPicPr>
          <p:cNvPr id="57346" name="Picture 2" descr="C:\Users\MGC09Q\Downloads\3. PATRONATO_2ND_CICLO\img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2014" y="-1366284"/>
            <a:ext cx="6188076" cy="90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22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SOULIMANE</a:t>
            </a:r>
            <a:endParaRPr lang="es-ES" sz="1200" dirty="0"/>
          </a:p>
        </p:txBody>
      </p:sp>
      <p:pic>
        <p:nvPicPr>
          <p:cNvPr id="58370" name="Picture 2" descr="C:\Users\MGC09Q\Downloads\3. PATRONATO_2ND_CICLO\img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9110" y="-1444114"/>
            <a:ext cx="6223000" cy="90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WALID</a:t>
            </a:r>
            <a:endParaRPr lang="es-ES" sz="1200" dirty="0"/>
          </a:p>
        </p:txBody>
      </p:sp>
      <p:pic>
        <p:nvPicPr>
          <p:cNvPr id="59394" name="Picture 2" descr="C:\Users\MGC09Q\Downloads\3. PATRONATO_2ND_CICLO\img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3523" y="-1425423"/>
            <a:ext cx="6280150" cy="9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HAJAR</a:t>
            </a:r>
            <a:endParaRPr lang="es-ES" sz="1200" dirty="0"/>
          </a:p>
        </p:txBody>
      </p:sp>
      <p:pic>
        <p:nvPicPr>
          <p:cNvPr id="60418" name="Picture 2" descr="C:\Users\MGC09Q\Downloads\3. PATRONATO_2ND_CICLO\img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7376" y="-1358775"/>
            <a:ext cx="5946775" cy="86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MANUEL</a:t>
            </a:r>
            <a:endParaRPr lang="es-ES" sz="1200" dirty="0"/>
          </a:p>
        </p:txBody>
      </p:sp>
      <p:pic>
        <p:nvPicPr>
          <p:cNvPr id="61442" name="Picture 2" descr="C:\Users\MGC09Q\Downloads\3. PATRONATO_2ND_CICLO\img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4803" y="-1433497"/>
            <a:ext cx="6273800" cy="914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SONIA</a:t>
            </a:r>
            <a:endParaRPr lang="es-ES" sz="1200" dirty="0"/>
          </a:p>
        </p:txBody>
      </p:sp>
      <p:pic>
        <p:nvPicPr>
          <p:cNvPr id="62466" name="Picture 2" descr="C:\Users\MGC09Q\Downloads\3. PATRONATO_2ND_CICLO\img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0880" y="-1392495"/>
            <a:ext cx="6261100" cy="91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5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NOURA</a:t>
            </a:r>
            <a:endParaRPr lang="es-ES" sz="1200" dirty="0"/>
          </a:p>
        </p:txBody>
      </p:sp>
      <p:pic>
        <p:nvPicPr>
          <p:cNvPr id="63490" name="Picture 2" descr="C:\Users\MGC09Q\Downloads\3. PATRONATO_2ND_CICLO\img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5915" y="-1413185"/>
            <a:ext cx="6184900" cy="90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MISAEL ALEXANDER</a:t>
            </a:r>
            <a:endParaRPr lang="es-ES" sz="1200" dirty="0"/>
          </a:p>
        </p:txBody>
      </p:sp>
      <p:pic>
        <p:nvPicPr>
          <p:cNvPr id="64514" name="Picture 2" descr="C:\Users\MGC09Q\Downloads\3. PATRONATO_2ND_CICLO\img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2" y="-1414950"/>
            <a:ext cx="6276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ANA PAULA</a:t>
            </a:r>
            <a:endParaRPr lang="es-ES" sz="1200" dirty="0"/>
          </a:p>
        </p:txBody>
      </p:sp>
      <p:pic>
        <p:nvPicPr>
          <p:cNvPr id="65538" name="Picture 2" descr="C:\Users\MGC09Q\Downloads\3. PATRONATO_2ND_CICLO\img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0550" y="-1321950"/>
            <a:ext cx="61191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/>
              <a:t>COLEGIO PEÑAS BLANCAS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5459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DARÍO</a:t>
            </a:r>
            <a:endParaRPr lang="es-ES" sz="1200" dirty="0"/>
          </a:p>
        </p:txBody>
      </p:sp>
      <p:pic>
        <p:nvPicPr>
          <p:cNvPr id="4098" name="Picture 2" descr="C:\Users\MGC09Q\Downloads\1.1. LOS ALUMBRES_2EDUCACIONPRIMARIA\img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9219" y="-1369219"/>
            <a:ext cx="6370638" cy="91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034506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OLALLA</a:t>
            </a:r>
            <a:endParaRPr lang="es-ES" sz="1200" dirty="0"/>
          </a:p>
        </p:txBody>
      </p:sp>
      <p:pic>
        <p:nvPicPr>
          <p:cNvPr id="29698" name="Picture 2" descr="C:\Users\MGC09Q\Downloads\9. PEÑAS_BLANCAS_2ND_PRIMARIA\img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394097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38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MARCO</a:t>
            </a:r>
            <a:endParaRPr lang="es-ES" sz="1200" dirty="0"/>
          </a:p>
        </p:txBody>
      </p:sp>
      <p:pic>
        <p:nvPicPr>
          <p:cNvPr id="30722" name="Picture 2" descr="C:\Users\MGC09Q\Downloads\9. PEÑAS_BLANCAS_2ND_PRIMARIA\img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2618" y="-1804194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ARTURO</a:t>
            </a:r>
            <a:endParaRPr lang="es-ES" sz="1200" dirty="0"/>
          </a:p>
        </p:txBody>
      </p:sp>
      <p:pic>
        <p:nvPicPr>
          <p:cNvPr id="31746" name="Picture 2" descr="C:\Users\MGC09Q\Downloads\9. PEÑAS_BLANCAS_2ND_PRIMARIA\img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0394" y="-1880394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VEGA</a:t>
            </a:r>
            <a:endParaRPr lang="es-ES" sz="1200" dirty="0"/>
          </a:p>
        </p:txBody>
      </p:sp>
      <p:pic>
        <p:nvPicPr>
          <p:cNvPr id="32770" name="Picture 2" descr="C:\Users\MGC09Q\Downloads\9. PEÑAS_BLANCAS_2ND_PRIMARIA\img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9919" y="-1880394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NEREA</a:t>
            </a:r>
            <a:endParaRPr lang="es-ES" sz="1200" dirty="0"/>
          </a:p>
        </p:txBody>
      </p:sp>
      <p:pic>
        <p:nvPicPr>
          <p:cNvPr id="33794" name="Picture 2" descr="C:\Users\MGC09Q\Downloads\9. PEÑAS_BLANCAS_2ND_PRIMARIA\img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0394" y="-1499394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EMMA</a:t>
            </a:r>
            <a:endParaRPr lang="es-ES" sz="1200" dirty="0"/>
          </a:p>
        </p:txBody>
      </p:sp>
      <p:pic>
        <p:nvPicPr>
          <p:cNvPr id="34818" name="Picture 2" descr="C:\Users\MGC09Q\Downloads\9. PEÑAS_BLANCAS_2ND_PRIMARIA\img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2618" y="-1566069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LEIRE</a:t>
            </a:r>
            <a:endParaRPr lang="es-ES" sz="1200" dirty="0"/>
          </a:p>
        </p:txBody>
      </p:sp>
      <p:pic>
        <p:nvPicPr>
          <p:cNvPr id="35842" name="Picture 2" descr="C:\Users\MGC09Q\Downloads\9. PEÑAS_BLANCAS_2ND_PRIMARIA\img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2618" y="-1461295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ALICIA</a:t>
            </a:r>
            <a:endParaRPr lang="es-ES" sz="1200" dirty="0"/>
          </a:p>
        </p:txBody>
      </p:sp>
      <p:pic>
        <p:nvPicPr>
          <p:cNvPr id="36866" name="Picture 2" descr="C:\Users\MGC09Q\Downloads\9. PEÑAS_BLANCAS_2ND_PRIMARIA\img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1825" y="-1804194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IRATI</a:t>
            </a:r>
            <a:endParaRPr lang="es-ES" sz="1200" dirty="0"/>
          </a:p>
        </p:txBody>
      </p:sp>
      <p:pic>
        <p:nvPicPr>
          <p:cNvPr id="37890" name="Picture 2" descr="C:\Users\MGC09Q\Downloads\9. PEÑAS_BLANCAS_2ND_PRIMARIA\img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2618" y="-1880394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MAËLA</a:t>
            </a:r>
            <a:endParaRPr lang="es-ES" sz="1200" dirty="0"/>
          </a:p>
        </p:txBody>
      </p:sp>
      <p:pic>
        <p:nvPicPr>
          <p:cNvPr id="38914" name="Picture 2" descr="C:\Users\MGC09Q\Downloads\9. PEÑAS_BLANCAS_2ND_PRIMARIA\img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1668" y="-1651793"/>
            <a:ext cx="5360989" cy="91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ROCÍO</a:t>
            </a:r>
            <a:endParaRPr lang="es-ES" sz="1200" dirty="0"/>
          </a:p>
        </p:txBody>
      </p:sp>
      <p:pic>
        <p:nvPicPr>
          <p:cNvPr id="5122" name="Picture 2" descr="C:\Users\MGC09Q\Downloads\1.1. LOS ALUMBRES_2EDUCACIONPRIMARIA\img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6843" y="-1412081"/>
            <a:ext cx="6334125" cy="91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9" y="6348413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DANIEL</a:t>
            </a:r>
            <a:endParaRPr lang="es-ES" sz="1200" dirty="0"/>
          </a:p>
        </p:txBody>
      </p:sp>
      <p:pic>
        <p:nvPicPr>
          <p:cNvPr id="6146" name="Picture 2" descr="C:\Users\MGC09Q\Downloads\1.1. LOS ALUMBRES_2EDUCACIONPRIMARIA\img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5894" y="-1378744"/>
            <a:ext cx="6329362" cy="90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MARINA</a:t>
            </a:r>
            <a:endParaRPr lang="es-ES" sz="1200" dirty="0"/>
          </a:p>
        </p:txBody>
      </p:sp>
      <p:pic>
        <p:nvPicPr>
          <p:cNvPr id="7170" name="Picture 2" descr="C:\Users\MGC09Q\Downloads\1.1. LOS ALUMBRES_2EDUCACIONPRIMARIA\img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2875" y="-1422400"/>
            <a:ext cx="6275388" cy="91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0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88</Words>
  <Application>Microsoft Office PowerPoint</Application>
  <PresentationFormat>Presentación en pantalla (4:3)</PresentationFormat>
  <Paragraphs>67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69</vt:i4>
      </vt:variant>
    </vt:vector>
  </HeadingPairs>
  <TitlesOfParts>
    <vt:vector size="71" baseType="lpstr">
      <vt:lpstr>Tema de Office</vt:lpstr>
      <vt:lpstr>Chincheta</vt:lpstr>
      <vt:lpstr>Presentación de PowerPoint</vt:lpstr>
      <vt:lpstr>Presentación de PowerPoint</vt:lpstr>
      <vt:lpstr>CEIP LOS ALUMBRES</vt:lpstr>
      <vt:lpstr>GUILLERMO</vt:lpstr>
      <vt:lpstr>TRIANA</vt:lpstr>
      <vt:lpstr>DARÍO</vt:lpstr>
      <vt:lpstr>ROCÍO</vt:lpstr>
      <vt:lpstr>DANIEL</vt:lpstr>
      <vt:lpstr>MARINA</vt:lpstr>
      <vt:lpstr>LUCÍA</vt:lpstr>
      <vt:lpstr>CEIP SAN ISIDRO</vt:lpstr>
      <vt:lpstr>YOUSSEF</vt:lpstr>
      <vt:lpstr>MOHAMED</vt:lpstr>
      <vt:lpstr>IVÁN</vt:lpstr>
      <vt:lpstr>ROSSLEN</vt:lpstr>
      <vt:lpstr>JULIETTA</vt:lpstr>
      <vt:lpstr>GONZALO</vt:lpstr>
      <vt:lpstr>MARIO</vt:lpstr>
      <vt:lpstr>JONATHAN</vt:lpstr>
      <vt:lpstr>HUGO</vt:lpstr>
      <vt:lpstr>CARLA</vt:lpstr>
      <vt:lpstr>MARÍA VIOLETA</vt:lpstr>
      <vt:lpstr>EMMA</vt:lpstr>
      <vt:lpstr>MARTINA</vt:lpstr>
      <vt:lpstr>ALEJANDRO</vt:lpstr>
      <vt:lpstr>DANIEL</vt:lpstr>
      <vt:lpstr>DAVID</vt:lpstr>
      <vt:lpstr>SOFIÍA</vt:lpstr>
      <vt:lpstr>DANIELA</vt:lpstr>
      <vt:lpstr>ROCÍO</vt:lpstr>
      <vt:lpstr>PABLO</vt:lpstr>
      <vt:lpstr>CEP ANTONIO DE ULLOA</vt:lpstr>
      <vt:lpstr>NOURIHANE</vt:lpstr>
      <vt:lpstr>LUCÍA VALENTINA</vt:lpstr>
      <vt:lpstr>CAROLINA</vt:lpstr>
      <vt:lpstr>OLIVIA</vt:lpstr>
      <vt:lpstr>IZAN</vt:lpstr>
      <vt:lpstr>VALERIA</vt:lpstr>
      <vt:lpstr>JIMENA</vt:lpstr>
      <vt:lpstr>ALYSON</vt:lpstr>
      <vt:lpstr>CLOE</vt:lpstr>
      <vt:lpstr>COLEGIO PATRONATO SAGRADO CORAZÓN DE JESÚS</vt:lpstr>
      <vt:lpstr>SOFÍA</vt:lpstr>
      <vt:lpstr>ADAM</vt:lpstr>
      <vt:lpstr>ESTRELLA</vt:lpstr>
      <vt:lpstr>JOSÉ LUIS</vt:lpstr>
      <vt:lpstr>Mª DEL CARMEN</vt:lpstr>
      <vt:lpstr>MARIÁNGEL</vt:lpstr>
      <vt:lpstr>NOUR</vt:lpstr>
      <vt:lpstr>AHMED</vt:lpstr>
      <vt:lpstr>SOULIMANE</vt:lpstr>
      <vt:lpstr>WALID</vt:lpstr>
      <vt:lpstr>HAJAR</vt:lpstr>
      <vt:lpstr>MANUEL</vt:lpstr>
      <vt:lpstr>SONIA</vt:lpstr>
      <vt:lpstr>NOURA</vt:lpstr>
      <vt:lpstr>MISAEL ALEXANDER</vt:lpstr>
      <vt:lpstr>ANA PAULA</vt:lpstr>
      <vt:lpstr>COLEGIO PEÑAS BLANCAS</vt:lpstr>
      <vt:lpstr>OLALLA</vt:lpstr>
      <vt:lpstr>MARCO</vt:lpstr>
      <vt:lpstr>ARTURO</vt:lpstr>
      <vt:lpstr>VEGA</vt:lpstr>
      <vt:lpstr>NEREA</vt:lpstr>
      <vt:lpstr>EMMA</vt:lpstr>
      <vt:lpstr>LEIRE</vt:lpstr>
      <vt:lpstr>ALICIA</vt:lpstr>
      <vt:lpstr>IRATI</vt:lpstr>
      <vt:lpstr>MAËLA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Rosa</dc:creator>
  <cp:lastModifiedBy>USUARIO</cp:lastModifiedBy>
  <cp:revision>21</cp:revision>
  <dcterms:created xsi:type="dcterms:W3CDTF">2024-05-13T10:38:49Z</dcterms:created>
  <dcterms:modified xsi:type="dcterms:W3CDTF">2024-06-03T09:36:58Z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2024-05-13T00:00:00Z</vt:filetime>
  </property>
  <property fmtid="{D5CDD505-2E9C-101B-9397-08002B2CF9AE}" pid="5" name="Producer">
    <vt:lpwstr>Microsoft® PowerPoint® 2010</vt:lpwstr>
  </property>
</Properties>
</file>