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36" r:id="rId2"/>
  </p:sldMasterIdLst>
  <p:sldIdLst>
    <p:sldId id="256" r:id="rId3"/>
    <p:sldId id="356" r:id="rId4"/>
    <p:sldId id="357" r:id="rId5"/>
    <p:sldId id="362" r:id="rId6"/>
    <p:sldId id="368" r:id="rId7"/>
    <p:sldId id="367" r:id="rId8"/>
    <p:sldId id="366" r:id="rId9"/>
    <p:sldId id="365" r:id="rId10"/>
    <p:sldId id="364" r:id="rId11"/>
    <p:sldId id="369" r:id="rId12"/>
    <p:sldId id="363" r:id="rId13"/>
    <p:sldId id="361" r:id="rId14"/>
    <p:sldId id="370" r:id="rId15"/>
    <p:sldId id="382" r:id="rId16"/>
    <p:sldId id="383" r:id="rId17"/>
    <p:sldId id="381" r:id="rId18"/>
    <p:sldId id="380" r:id="rId19"/>
    <p:sldId id="379" r:id="rId20"/>
    <p:sldId id="378" r:id="rId21"/>
    <p:sldId id="377" r:id="rId22"/>
    <p:sldId id="376" r:id="rId23"/>
    <p:sldId id="375" r:id="rId24"/>
    <p:sldId id="374" r:id="rId25"/>
    <p:sldId id="373" r:id="rId26"/>
    <p:sldId id="372" r:id="rId27"/>
    <p:sldId id="360" r:id="rId28"/>
    <p:sldId id="371" r:id="rId29"/>
    <p:sldId id="384" r:id="rId30"/>
    <p:sldId id="390" r:id="rId31"/>
    <p:sldId id="389" r:id="rId32"/>
    <p:sldId id="388" r:id="rId33"/>
    <p:sldId id="387" r:id="rId34"/>
    <p:sldId id="395" r:id="rId35"/>
    <p:sldId id="291" r:id="rId36"/>
    <p:sldId id="385" r:id="rId37"/>
    <p:sldId id="391" r:id="rId38"/>
  </p:sldIdLst>
  <p:sldSz cx="9144000" cy="6858000" type="screen4x3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4632" autoAdjust="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811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77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56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566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040404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003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rgbClr val="040404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239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61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90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564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46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696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920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58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ARIADNA</a:t>
            </a:r>
            <a:endParaRPr lang="es-ES" sz="1200" dirty="0"/>
          </a:p>
        </p:txBody>
      </p:sp>
      <p:pic>
        <p:nvPicPr>
          <p:cNvPr id="73730" name="Picture 2" descr="C:\Users\MGC09Q\Downloads\1. LOS_ALUMBRES_3ER.CICLO_PRIMARIA\img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2870" y="-1362868"/>
            <a:ext cx="6375400" cy="910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9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NAIARA</a:t>
            </a:r>
            <a:endParaRPr lang="es-ES" sz="1200" dirty="0"/>
          </a:p>
        </p:txBody>
      </p:sp>
      <p:pic>
        <p:nvPicPr>
          <p:cNvPr id="74754" name="Picture 2" descr="C:\Users\MGC09Q\Downloads\1. LOS_ALUMBRES_3ER.CICLO_PRIMARIA\img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10495" y="-1410493"/>
            <a:ext cx="6262688" cy="908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69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Autofit/>
          </a:bodyPr>
          <a:lstStyle/>
          <a:p>
            <a:pPr algn="ctr"/>
            <a:r>
              <a:rPr lang="es-ES" sz="4400" dirty="0" smtClean="0"/>
              <a:t>COLEGIO PATRONATO SAGRADO CORAZÓN DE JESÚS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3686901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HASNAE</a:t>
            </a:r>
            <a:endParaRPr lang="es-ES" sz="1200" dirty="0"/>
          </a:p>
        </p:txBody>
      </p:sp>
      <p:pic>
        <p:nvPicPr>
          <p:cNvPr id="75778" name="Picture 2" descr="C:\Users\MGC09Q\Downloads\3.1. PATRONATO_3ER_CICLO\img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86300" y="-1410099"/>
            <a:ext cx="6171400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31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BRYAN ANTHONY</a:t>
            </a:r>
            <a:endParaRPr lang="es-ES" sz="1200" dirty="0"/>
          </a:p>
        </p:txBody>
      </p:sp>
      <p:pic>
        <p:nvPicPr>
          <p:cNvPr id="76802" name="Picture 2" descr="C:\Users\MGC09Q\Downloads\3.1. PATRONATO_3ER_CICLO\img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59394" y="-1459393"/>
            <a:ext cx="6387139" cy="930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01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NOR EL HOUDA</a:t>
            </a:r>
            <a:endParaRPr lang="es-ES" sz="1200" dirty="0"/>
          </a:p>
        </p:txBody>
      </p:sp>
      <p:pic>
        <p:nvPicPr>
          <p:cNvPr id="77826" name="Picture 2" descr="C:\Users\MGC09Q\Downloads\3.1. PATRONATO_3ER_CICLO\img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3998" y="-1434000"/>
            <a:ext cx="627600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48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NEREA</a:t>
            </a:r>
            <a:endParaRPr lang="es-ES" sz="1200" dirty="0"/>
          </a:p>
        </p:txBody>
      </p:sp>
      <p:pic>
        <p:nvPicPr>
          <p:cNvPr id="78850" name="Picture 2" descr="C:\Users\MGC09Q\Downloads\3.1. PATRONATO_3ER_CICLO\img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4000" y="-1446699"/>
            <a:ext cx="627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24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ROCÍO</a:t>
            </a:r>
            <a:endParaRPr lang="es-ES" sz="1200" dirty="0"/>
          </a:p>
        </p:txBody>
      </p:sp>
      <p:pic>
        <p:nvPicPr>
          <p:cNvPr id="79874" name="Picture 2" descr="C:\Users\MGC09Q\Downloads\3.1. PATRONATO_3ER_CICLO\img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4002" y="-1433997"/>
            <a:ext cx="6275998" cy="914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IZAN</a:t>
            </a:r>
            <a:endParaRPr lang="es-ES" sz="1200" dirty="0"/>
          </a:p>
        </p:txBody>
      </p:sp>
      <p:pic>
        <p:nvPicPr>
          <p:cNvPr id="80898" name="Picture 2" descr="C:\Users\MGC09Q\Downloads\3.1. PATRONATO_3ER_CICLO\img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7695" y="-1732491"/>
            <a:ext cx="6248400" cy="910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64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MOHAMED</a:t>
            </a:r>
            <a:endParaRPr lang="es-ES" sz="1200" dirty="0"/>
          </a:p>
        </p:txBody>
      </p:sp>
      <p:pic>
        <p:nvPicPr>
          <p:cNvPr id="81922" name="Picture 2" descr="C:\Users\MGC09Q\Downloads\3.1. PATRONATO_3ER_CICLO\img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4000" y="-1433997"/>
            <a:ext cx="627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7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ES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21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WALID</a:t>
            </a:r>
            <a:endParaRPr lang="es-ES" sz="1200" dirty="0"/>
          </a:p>
        </p:txBody>
      </p:sp>
      <p:pic>
        <p:nvPicPr>
          <p:cNvPr id="82946" name="Picture 2" descr="C:\Users\MGC09Q\Downloads\3.1. PATRONATO_3ER_CICLO\img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4000" y="-1433999"/>
            <a:ext cx="627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401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SOFÍA  NICOLLE</a:t>
            </a:r>
            <a:endParaRPr lang="es-ES" sz="1200" dirty="0"/>
          </a:p>
        </p:txBody>
      </p:sp>
      <p:pic>
        <p:nvPicPr>
          <p:cNvPr id="83970" name="Picture 2" descr="C:\Users\MGC09Q\Downloads\3.1. PATRONATO_3ER_CICLO\img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4000" y="-1433999"/>
            <a:ext cx="62760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71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SARA</a:t>
            </a:r>
            <a:endParaRPr lang="es-ES" sz="1200" dirty="0"/>
          </a:p>
        </p:txBody>
      </p:sp>
      <p:pic>
        <p:nvPicPr>
          <p:cNvPr id="84994" name="Picture 2" descr="C:\Users\MGC09Q\Downloads\3.1. PATRONATO_3ER_CICLO\img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7906" y="-1351495"/>
            <a:ext cx="6248400" cy="91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950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smtClean="0"/>
              <a:t>NISSRINE</a:t>
            </a:r>
            <a:endParaRPr lang="es-ES" sz="1200" dirty="0"/>
          </a:p>
        </p:txBody>
      </p:sp>
      <p:pic>
        <p:nvPicPr>
          <p:cNvPr id="1026" name="Picture 2" descr="C:\Users\MGC09Q\Downloads\3.1. PATRONATO_3ER_CICLO\img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9053" y="-1435004"/>
            <a:ext cx="6254351" cy="91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11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SARA</a:t>
            </a:r>
            <a:endParaRPr lang="es-ES" sz="1200" dirty="0"/>
          </a:p>
        </p:txBody>
      </p:sp>
      <p:pic>
        <p:nvPicPr>
          <p:cNvPr id="2050" name="Picture 2" descr="C:\Users\MGC09Q\Downloads\3.1. PATRONATO_3ER_CICLO\img2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2030" y="-1508706"/>
            <a:ext cx="6269463" cy="913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720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DAVID DE MARÍA</a:t>
            </a:r>
            <a:endParaRPr lang="es-ES" sz="1200" dirty="0"/>
          </a:p>
        </p:txBody>
      </p:sp>
      <p:pic>
        <p:nvPicPr>
          <p:cNvPr id="3074" name="Picture 2" descr="C:\Users\MGC09Q\Downloads\3.1. PATRONATO_3ER_CICLO\img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4000" y="-1433999"/>
            <a:ext cx="627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34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4000" dirty="0" smtClean="0"/>
              <a:t>COLEGIO PEÑAS BLANCAS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85050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ELVIRA</a:t>
            </a:r>
            <a:endParaRPr lang="es-ES" sz="1200" dirty="0"/>
          </a:p>
        </p:txBody>
      </p:sp>
      <p:pic>
        <p:nvPicPr>
          <p:cNvPr id="4098" name="Picture 2" descr="C:\Users\MGC09Q\Downloads\9.1. PEÑAS BLANCAS_3ER_CICLO_PRIMARIA\img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0394" y="-1727993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577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432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ALÍ RAFAEL</a:t>
            </a:r>
            <a:endParaRPr lang="es-ES" sz="1200" dirty="0"/>
          </a:p>
        </p:txBody>
      </p:sp>
      <p:pic>
        <p:nvPicPr>
          <p:cNvPr id="5122" name="Picture 2" descr="C:\Users\MGC09Q\Downloads\9.1. PEÑAS BLANCAS_3ER_CICLO_PRIMARIA\img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883"/>
            <a:ext cx="3900486" cy="663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538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MARIO</a:t>
            </a:r>
            <a:endParaRPr lang="es-ES" sz="1200" dirty="0"/>
          </a:p>
        </p:txBody>
      </p:sp>
      <p:pic>
        <p:nvPicPr>
          <p:cNvPr id="6146" name="Picture 2" descr="C:\Users\MGC09Q\Downloads\9.1. PEÑAS BLANCAS_3ER_CICLO_PRIMARIA\img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0394" y="-1346993"/>
            <a:ext cx="5360988" cy="91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99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4800" dirty="0" smtClean="0"/>
              <a:t>CEIP LOS ALUMBRES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002822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ALEJANDRA</a:t>
            </a:r>
            <a:endParaRPr lang="es-ES" sz="1200" dirty="0"/>
          </a:p>
        </p:txBody>
      </p:sp>
      <p:pic>
        <p:nvPicPr>
          <p:cNvPr id="7170" name="Picture 2" descr="C:\Users\MGC09Q\Downloads\9.1. PEÑAS BLANCAS_3ER_CICLO_PRIMARIA\img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7694" y="-648493"/>
            <a:ext cx="5360988" cy="7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355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SAÚL</a:t>
            </a:r>
            <a:endParaRPr lang="es-ES" sz="1200" dirty="0"/>
          </a:p>
        </p:txBody>
      </p:sp>
      <p:pic>
        <p:nvPicPr>
          <p:cNvPr id="8194" name="Picture 2" descr="C:\Users\MGC09Q\Downloads\9.1. PEÑAS BLANCAS_3ER_CICLO_PRIMARIA\img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80394" y="-1346993"/>
            <a:ext cx="5360988" cy="912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061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7700" y="3152775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IVÁN </a:t>
            </a:r>
            <a:endParaRPr lang="es-ES" sz="1200" dirty="0"/>
          </a:p>
        </p:txBody>
      </p:sp>
      <p:pic>
        <p:nvPicPr>
          <p:cNvPr id="9218" name="Picture 2" descr="C:\Users\MGC09Q\Downloads\9.1. PEÑAS BLANCAS_3ER_CICLO_PRIMARIA\img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381000"/>
            <a:ext cx="535781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315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IVÁN</a:t>
            </a:r>
            <a:endParaRPr lang="es-ES" sz="1200" dirty="0"/>
          </a:p>
        </p:txBody>
      </p:sp>
      <p:pic>
        <p:nvPicPr>
          <p:cNvPr id="10242" name="Picture 2" descr="C:\Users\MGC09Q\Downloads\9.1. PEÑAS BLANCAS_3ER_CICLO_PRIMARIA\img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7694" y="-648493"/>
            <a:ext cx="5360988" cy="7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77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3048000"/>
            <a:ext cx="9234131" cy="923330"/>
          </a:xfrm>
        </p:spPr>
        <p:txBody>
          <a:bodyPr>
            <a:normAutofit/>
          </a:bodyPr>
          <a:lstStyle/>
          <a:p>
            <a:pPr algn="ctr"/>
            <a:r>
              <a:rPr lang="es-ES" sz="4400" dirty="0" smtClean="0"/>
              <a:t>CEP ANTONIO DE ULLOA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1989693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SIAM</a:t>
            </a:r>
            <a:endParaRPr lang="es-ES" sz="1200" dirty="0"/>
          </a:p>
        </p:txBody>
      </p:sp>
      <p:pic>
        <p:nvPicPr>
          <p:cNvPr id="11266" name="Picture 2" descr="C:\Users\MGC09Q\Downloads\4.2. ANTONIO_DE_ULLOA_3ER_CICLO\img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91189" y="-1328212"/>
            <a:ext cx="6161621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44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ALEXIA</a:t>
            </a:r>
            <a:endParaRPr lang="es-ES" sz="1200" dirty="0"/>
          </a:p>
        </p:txBody>
      </p:sp>
      <p:pic>
        <p:nvPicPr>
          <p:cNvPr id="12290" name="Picture 2" descr="C:\Users\MGC09Q\Downloads\4.2. ANTONIO_DE_ULLOA_3ER_CICLO\img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0222" y="-1463316"/>
            <a:ext cx="6271495" cy="915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3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ALICIA</a:t>
            </a:r>
            <a:endParaRPr lang="es-ES" sz="1200" dirty="0"/>
          </a:p>
        </p:txBody>
      </p:sp>
      <p:pic>
        <p:nvPicPr>
          <p:cNvPr id="67586" name="Picture 2" descr="C:\Users\MGC09Q\Downloads\1. LOS_ALUMBRES_3ER.CICLO_PRIMARIA\img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9219" y="-1388268"/>
            <a:ext cx="6318250" cy="90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8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CARLOTA</a:t>
            </a:r>
            <a:endParaRPr lang="es-ES" sz="1200" dirty="0"/>
          </a:p>
        </p:txBody>
      </p:sp>
      <p:pic>
        <p:nvPicPr>
          <p:cNvPr id="68610" name="Picture 2" descr="C:\Users\MGC09Q\Downloads\1. LOS_ALUMBRES_3ER.CICLO_PRIMARIA\img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9231" y="-1435893"/>
            <a:ext cx="6238875" cy="911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25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MARÍA</a:t>
            </a:r>
            <a:endParaRPr lang="es-ES" sz="1200" dirty="0"/>
          </a:p>
        </p:txBody>
      </p:sp>
      <p:pic>
        <p:nvPicPr>
          <p:cNvPr id="69635" name="Picture 3" descr="C:\Users\MGC09Q\Downloads\1. LOS_ALUMBRES_3ER.CICLO_PRIMARIA\img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5413" y="-1377950"/>
            <a:ext cx="6289675" cy="908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1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IRENE</a:t>
            </a:r>
            <a:endParaRPr lang="es-ES" sz="1200" dirty="0"/>
          </a:p>
        </p:txBody>
      </p:sp>
      <p:pic>
        <p:nvPicPr>
          <p:cNvPr id="70658" name="Picture 2" descr="C:\Users\MGC09Q\Downloads\1. LOS_ALUMBRES_3ER.CICLO_PRIMARIA\img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1120" y="-1331118"/>
            <a:ext cx="6429375" cy="909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40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SAMUEL</a:t>
            </a:r>
            <a:endParaRPr lang="es-ES" sz="1200" dirty="0"/>
          </a:p>
        </p:txBody>
      </p:sp>
      <p:pic>
        <p:nvPicPr>
          <p:cNvPr id="71682" name="Picture 2" descr="C:\Users\MGC09Q\Downloads\1. LOS_ALUMBRES_3ER.CICLO_PRIMARIA\img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6520" y="-1356518"/>
            <a:ext cx="6381750" cy="90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30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6324600"/>
            <a:ext cx="2145034" cy="427038"/>
          </a:xfrm>
        </p:spPr>
        <p:txBody>
          <a:bodyPr>
            <a:normAutofit/>
          </a:bodyPr>
          <a:lstStyle/>
          <a:p>
            <a:r>
              <a:rPr lang="es-ES" sz="1200" dirty="0" smtClean="0"/>
              <a:t>NISEIRY</a:t>
            </a:r>
            <a:endParaRPr lang="es-ES" sz="1200" dirty="0"/>
          </a:p>
        </p:txBody>
      </p:sp>
      <p:pic>
        <p:nvPicPr>
          <p:cNvPr id="72706" name="Picture 2" descr="C:\Users\MGC09Q\Downloads\1. LOS_ALUMBRES_3ER.CICLO_PRIMARIA\img1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9531" y="-1439068"/>
            <a:ext cx="6375400" cy="910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29410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53</Words>
  <Application>Microsoft Office PowerPoint</Application>
  <PresentationFormat>Presentación en pantalla (4:3)</PresentationFormat>
  <Paragraphs>34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Tema de Office</vt:lpstr>
      <vt:lpstr>Chincheta</vt:lpstr>
      <vt:lpstr>Presentación de PowerPoint</vt:lpstr>
      <vt:lpstr>Presentación de PowerPoint</vt:lpstr>
      <vt:lpstr>CEIP LOS ALUMBRES</vt:lpstr>
      <vt:lpstr>ALICIA</vt:lpstr>
      <vt:lpstr>CARLOTA</vt:lpstr>
      <vt:lpstr>MARÍA</vt:lpstr>
      <vt:lpstr>IRENE</vt:lpstr>
      <vt:lpstr>SAMUEL</vt:lpstr>
      <vt:lpstr>NISEIRY</vt:lpstr>
      <vt:lpstr>ARIADNA</vt:lpstr>
      <vt:lpstr>NAIARA</vt:lpstr>
      <vt:lpstr>COLEGIO PATRONATO SAGRADO CORAZÓN DE JESÚS</vt:lpstr>
      <vt:lpstr>HASNAE</vt:lpstr>
      <vt:lpstr>BRYAN ANTHONY</vt:lpstr>
      <vt:lpstr>NOR EL HOUDA</vt:lpstr>
      <vt:lpstr>NEREA</vt:lpstr>
      <vt:lpstr>ROCÍO</vt:lpstr>
      <vt:lpstr>IZAN</vt:lpstr>
      <vt:lpstr>MOHAMED</vt:lpstr>
      <vt:lpstr>WALID</vt:lpstr>
      <vt:lpstr>SOFÍA  NICOLLE</vt:lpstr>
      <vt:lpstr>SARA</vt:lpstr>
      <vt:lpstr>NISSRINE</vt:lpstr>
      <vt:lpstr>SARA</vt:lpstr>
      <vt:lpstr>DAVID DE MARÍA</vt:lpstr>
      <vt:lpstr>COLEGIO PEÑAS BLANCAS</vt:lpstr>
      <vt:lpstr>ELVIRA</vt:lpstr>
      <vt:lpstr>ALÍ RAFAEL</vt:lpstr>
      <vt:lpstr>MARIO</vt:lpstr>
      <vt:lpstr>ALEJANDRA</vt:lpstr>
      <vt:lpstr>SAÚL</vt:lpstr>
      <vt:lpstr>IVÁN </vt:lpstr>
      <vt:lpstr>IVÁN</vt:lpstr>
      <vt:lpstr>CEP ANTONIO DE ULLOA</vt:lpstr>
      <vt:lpstr>SIAM</vt:lpstr>
      <vt:lpstr>ALEXIA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Rosa</dc:creator>
  <cp:lastModifiedBy>USUARIO</cp:lastModifiedBy>
  <cp:revision>29</cp:revision>
  <dcterms:created xsi:type="dcterms:W3CDTF">2024-05-13T10:38:49Z</dcterms:created>
  <dcterms:modified xsi:type="dcterms:W3CDTF">2024-06-03T10:15:30Z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2024-05-13T00:00:00Z</vt:filetime>
  </property>
  <property fmtid="{D5CDD505-2E9C-101B-9397-08002B2CF9AE}" pid="5" name="Producer">
    <vt:lpwstr>Microsoft® PowerPoint® 2010</vt:lpwstr>
  </property>
</Properties>
</file>