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2" r:id="rId1"/>
    <p:sldMasterId id="2147483736" r:id="rId2"/>
  </p:sldMasterIdLst>
  <p:sldIdLst>
    <p:sldId id="266" r:id="rId3"/>
    <p:sldId id="358" r:id="rId4"/>
    <p:sldId id="386" r:id="rId5"/>
    <p:sldId id="402" r:id="rId6"/>
    <p:sldId id="401" r:id="rId7"/>
    <p:sldId id="400" r:id="rId8"/>
    <p:sldId id="398" r:id="rId9"/>
    <p:sldId id="399" r:id="rId10"/>
    <p:sldId id="397" r:id="rId11"/>
    <p:sldId id="396" r:id="rId12"/>
    <p:sldId id="403" r:id="rId13"/>
    <p:sldId id="288" r:id="rId14"/>
    <p:sldId id="414" r:id="rId15"/>
    <p:sldId id="413" r:id="rId16"/>
    <p:sldId id="412" r:id="rId17"/>
    <p:sldId id="411" r:id="rId18"/>
    <p:sldId id="410" r:id="rId19"/>
    <p:sldId id="409" r:id="rId20"/>
    <p:sldId id="408" r:id="rId21"/>
    <p:sldId id="407" r:id="rId22"/>
    <p:sldId id="406" r:id="rId23"/>
    <p:sldId id="405" r:id="rId24"/>
    <p:sldId id="404" r:id="rId25"/>
  </p:sldIdLst>
  <p:sldSz cx="9144000" cy="6858000" type="screen4x3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17" autoAdjust="0"/>
    <p:restoredTop sz="94632" autoAdjust="0"/>
  </p:normalViewPr>
  <p:slideViewPr>
    <p:cSldViewPr>
      <p:cViewPr>
        <p:scale>
          <a:sx n="100" d="100"/>
          <a:sy n="100" d="100"/>
        </p:scale>
        <p:origin x="-1860" y="-21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811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6773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556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9566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rgbClr val="040404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50032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rgbClr val="040404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2398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610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906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5646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46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5696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792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958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6324600"/>
            <a:ext cx="2145034" cy="427038"/>
          </a:xfrm>
        </p:spPr>
        <p:txBody>
          <a:bodyPr>
            <a:normAutofit/>
          </a:bodyPr>
          <a:lstStyle/>
          <a:p>
            <a:r>
              <a:rPr lang="es-ES" sz="1200" smtClean="0"/>
              <a:t>DRISS</a:t>
            </a:r>
            <a:endParaRPr lang="es-ES" sz="1200" dirty="0"/>
          </a:p>
        </p:txBody>
      </p:sp>
      <p:pic>
        <p:nvPicPr>
          <p:cNvPr id="1026" name="Picture 2" descr="C:\Users\MGC09Q\Downloads\8. PRIMITIVA_ED_ESPECIAL\img3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6" y="76201"/>
            <a:ext cx="9119164" cy="624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08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6324600"/>
            <a:ext cx="2145034" cy="427038"/>
          </a:xfrm>
        </p:spPr>
        <p:txBody>
          <a:bodyPr>
            <a:normAutofit/>
          </a:bodyPr>
          <a:lstStyle/>
          <a:p>
            <a:r>
              <a:rPr lang="es-ES" sz="1200" dirty="0" smtClean="0"/>
              <a:t>ILYIAS</a:t>
            </a:r>
            <a:endParaRPr lang="es-ES" sz="1200" dirty="0"/>
          </a:p>
        </p:txBody>
      </p:sp>
      <p:pic>
        <p:nvPicPr>
          <p:cNvPr id="2050" name="Picture 2" descr="C:\Users\MGC09Q\Downloads\8. PRIMITIVA_ED_ESPECIAL\img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6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400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048000"/>
            <a:ext cx="9234131" cy="923330"/>
          </a:xfrm>
        </p:spPr>
        <p:txBody>
          <a:bodyPr>
            <a:normAutofit/>
          </a:bodyPr>
          <a:lstStyle/>
          <a:p>
            <a:pPr algn="ctr"/>
            <a:r>
              <a:rPr lang="es-ES" sz="4800" dirty="0" smtClean="0"/>
              <a:t>EEI PIPIRIPAO</a:t>
            </a:r>
            <a:endParaRPr lang="es-ES" sz="4800" dirty="0"/>
          </a:p>
        </p:txBody>
      </p:sp>
    </p:spTree>
    <p:extLst>
      <p:ext uri="{BB962C8B-B14F-4D97-AF65-F5344CB8AC3E}">
        <p14:creationId xmlns:p14="http://schemas.microsoft.com/office/powerpoint/2010/main" val="1738138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6324600"/>
            <a:ext cx="2145034" cy="427038"/>
          </a:xfrm>
        </p:spPr>
        <p:txBody>
          <a:bodyPr>
            <a:normAutofit/>
          </a:bodyPr>
          <a:lstStyle/>
          <a:p>
            <a:r>
              <a:rPr lang="es-ES" sz="1200" dirty="0" smtClean="0"/>
              <a:t>MARTA</a:t>
            </a:r>
            <a:endParaRPr lang="es-ES" sz="1200" dirty="0"/>
          </a:p>
        </p:txBody>
      </p:sp>
      <p:pic>
        <p:nvPicPr>
          <p:cNvPr id="3074" name="Picture 2" descr="C:\Users\MGC09Q\Downloads\PIRIPIPAO_ED_ESPECIAL\img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23060" y="-1437744"/>
            <a:ext cx="6284783" cy="915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954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6324600"/>
            <a:ext cx="2145034" cy="427038"/>
          </a:xfrm>
        </p:spPr>
        <p:txBody>
          <a:bodyPr>
            <a:normAutofit/>
          </a:bodyPr>
          <a:lstStyle/>
          <a:p>
            <a:r>
              <a:rPr lang="es-ES" sz="1200" dirty="0" smtClean="0"/>
              <a:t>NEYZAN</a:t>
            </a:r>
            <a:endParaRPr lang="es-ES" sz="1200" dirty="0"/>
          </a:p>
        </p:txBody>
      </p:sp>
      <p:pic>
        <p:nvPicPr>
          <p:cNvPr id="4098" name="Picture 2" descr="C:\Users\MGC09Q\Downloads\PIRIPIPAO_ED_ESPECIAL\img2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69855" y="-1446053"/>
            <a:ext cx="6328092" cy="922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548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6324600"/>
            <a:ext cx="2145034" cy="427038"/>
          </a:xfrm>
        </p:spPr>
        <p:txBody>
          <a:bodyPr>
            <a:normAutofit/>
          </a:bodyPr>
          <a:lstStyle/>
          <a:p>
            <a:r>
              <a:rPr lang="es-ES" sz="1200" dirty="0" smtClean="0"/>
              <a:t>SAMUEL</a:t>
            </a:r>
            <a:endParaRPr lang="es-ES" sz="1200" dirty="0"/>
          </a:p>
        </p:txBody>
      </p:sp>
      <p:pic>
        <p:nvPicPr>
          <p:cNvPr id="5122" name="Picture 2" descr="C:\Users\MGC09Q\Downloads\PIRIPIPAO_ED_ESPECIAL\img3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31614" y="-1393513"/>
            <a:ext cx="6264900" cy="912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841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6324600"/>
            <a:ext cx="2145034" cy="427038"/>
          </a:xfrm>
        </p:spPr>
        <p:txBody>
          <a:bodyPr>
            <a:normAutofit/>
          </a:bodyPr>
          <a:lstStyle/>
          <a:p>
            <a:r>
              <a:rPr lang="es-ES" sz="1200" dirty="0" smtClean="0"/>
              <a:t>OLIVIA</a:t>
            </a:r>
            <a:endParaRPr lang="es-ES" sz="1200" dirty="0"/>
          </a:p>
        </p:txBody>
      </p:sp>
      <p:pic>
        <p:nvPicPr>
          <p:cNvPr id="6146" name="Picture 2" descr="C:\Users\MGC09Q\Downloads\PIRIPIPAO_ED_ESPECIAL\img3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31489" y="-1355288"/>
            <a:ext cx="6264355" cy="912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656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6324600"/>
            <a:ext cx="2145034" cy="427038"/>
          </a:xfrm>
        </p:spPr>
        <p:txBody>
          <a:bodyPr>
            <a:normAutofit/>
          </a:bodyPr>
          <a:lstStyle/>
          <a:p>
            <a:r>
              <a:rPr lang="es-ES" sz="1200" dirty="0" smtClean="0"/>
              <a:t>YAZIDE</a:t>
            </a:r>
            <a:endParaRPr lang="es-ES" sz="1200" dirty="0"/>
          </a:p>
        </p:txBody>
      </p:sp>
      <p:pic>
        <p:nvPicPr>
          <p:cNvPr id="7170" name="Picture 2" descr="C:\Users\MGC09Q\Downloads\PIRIPIPAO_ED_ESPECIAL\img3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36210" y="-1307609"/>
            <a:ext cx="6055707" cy="882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346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6324600"/>
            <a:ext cx="2145034" cy="427038"/>
          </a:xfrm>
        </p:spPr>
        <p:txBody>
          <a:bodyPr>
            <a:normAutofit/>
          </a:bodyPr>
          <a:lstStyle/>
          <a:p>
            <a:r>
              <a:rPr lang="es-ES" sz="1200" dirty="0" smtClean="0"/>
              <a:t>ZIYADE</a:t>
            </a:r>
            <a:endParaRPr lang="es-ES" sz="1200" dirty="0"/>
          </a:p>
        </p:txBody>
      </p:sp>
      <p:pic>
        <p:nvPicPr>
          <p:cNvPr id="8194" name="Picture 2" descr="C:\Users\MGC09Q\Downloads\PIRIPIPAO_ED_ESPECIAL\img4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69854" y="-1446053"/>
            <a:ext cx="6328093" cy="922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51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6324600"/>
            <a:ext cx="2145034" cy="427038"/>
          </a:xfrm>
        </p:spPr>
        <p:txBody>
          <a:bodyPr>
            <a:normAutofit/>
          </a:bodyPr>
          <a:lstStyle/>
          <a:p>
            <a:r>
              <a:rPr lang="es-ES" sz="1200" dirty="0" smtClean="0"/>
              <a:t>SUHAILA</a:t>
            </a:r>
            <a:endParaRPr lang="es-ES" sz="1200" dirty="0"/>
          </a:p>
        </p:txBody>
      </p:sp>
      <p:pic>
        <p:nvPicPr>
          <p:cNvPr id="9218" name="Picture 2" descr="C:\Users\MGC09Q\Downloads\PIRIPIPAO_ED_ESPECIAL\img4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34103" y="-1510301"/>
            <a:ext cx="6275796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760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048000"/>
            <a:ext cx="9234131" cy="923330"/>
          </a:xfrm>
        </p:spPr>
        <p:txBody>
          <a:bodyPr>
            <a:normAutofit/>
          </a:bodyPr>
          <a:lstStyle/>
          <a:p>
            <a:pPr algn="ctr"/>
            <a:r>
              <a:rPr lang="es-ES" sz="4400" dirty="0" smtClean="0"/>
              <a:t>CEE PRIMITIVA LÓPEZ</a:t>
            </a: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val="348541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6324600"/>
            <a:ext cx="2145034" cy="427038"/>
          </a:xfrm>
        </p:spPr>
        <p:txBody>
          <a:bodyPr>
            <a:normAutofit/>
          </a:bodyPr>
          <a:lstStyle/>
          <a:p>
            <a:r>
              <a:rPr lang="es-ES" sz="1200" dirty="0" smtClean="0"/>
              <a:t>DYLAN</a:t>
            </a:r>
            <a:endParaRPr lang="es-ES" sz="1200" dirty="0"/>
          </a:p>
        </p:txBody>
      </p:sp>
      <p:pic>
        <p:nvPicPr>
          <p:cNvPr id="10242" name="Picture 2" descr="C:\Users\MGC09Q\Downloads\PIRIPIPAO_ED_ESPECIAL\img5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34477" y="-1434475"/>
            <a:ext cx="6277430" cy="914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004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6324600"/>
            <a:ext cx="2145034" cy="427038"/>
          </a:xfrm>
        </p:spPr>
        <p:txBody>
          <a:bodyPr>
            <a:normAutofit/>
          </a:bodyPr>
          <a:lstStyle/>
          <a:p>
            <a:r>
              <a:rPr lang="es-ES" sz="1200" dirty="0" smtClean="0"/>
              <a:t>JUAN FRANCISCO</a:t>
            </a:r>
            <a:endParaRPr lang="es-ES" sz="1200" dirty="0"/>
          </a:p>
        </p:txBody>
      </p:sp>
      <p:pic>
        <p:nvPicPr>
          <p:cNvPr id="11266" name="Picture 2" descr="C:\Users\MGC09Q\Downloads\PIRIPIPAO_ED_ESPECIAL\img5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98725" y="-1422524"/>
            <a:ext cx="6225131" cy="907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642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6324600"/>
            <a:ext cx="2145034" cy="427038"/>
          </a:xfrm>
        </p:spPr>
        <p:txBody>
          <a:bodyPr>
            <a:normAutofit/>
          </a:bodyPr>
          <a:lstStyle/>
          <a:p>
            <a:r>
              <a:rPr lang="es-ES" sz="1200" dirty="0" smtClean="0"/>
              <a:t>JORGE</a:t>
            </a:r>
            <a:endParaRPr lang="es-ES" sz="1200" dirty="0"/>
          </a:p>
        </p:txBody>
      </p:sp>
      <p:pic>
        <p:nvPicPr>
          <p:cNvPr id="12290" name="Picture 2" descr="C:\Users\MGC09Q\Downloads\PIRIPIPAO_ED_ESPECIAL\img6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64027" y="-1456883"/>
            <a:ext cx="6375489" cy="928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993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6324600"/>
            <a:ext cx="2145034" cy="427038"/>
          </a:xfrm>
        </p:spPr>
        <p:txBody>
          <a:bodyPr>
            <a:normAutofit/>
          </a:bodyPr>
          <a:lstStyle/>
          <a:p>
            <a:r>
              <a:rPr lang="es-ES" sz="1200" dirty="0" smtClean="0"/>
              <a:t>ELSA</a:t>
            </a:r>
            <a:endParaRPr lang="es-ES" sz="1200" dirty="0"/>
          </a:p>
        </p:txBody>
      </p:sp>
      <p:pic>
        <p:nvPicPr>
          <p:cNvPr id="13314" name="Picture 2" descr="C:\Users\MGC09Q\Downloads\PIRIPIPAO_ED_ESPECIAL\img6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67762" y="-1351642"/>
            <a:ext cx="6248399" cy="910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704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6324600"/>
            <a:ext cx="2145034" cy="427038"/>
          </a:xfrm>
        </p:spPr>
        <p:txBody>
          <a:bodyPr>
            <a:normAutofit/>
          </a:bodyPr>
          <a:lstStyle/>
          <a:p>
            <a:r>
              <a:rPr lang="es-ES" sz="1200" dirty="0" smtClean="0"/>
              <a:t>HÉCTOR ALEJANDRO</a:t>
            </a:r>
            <a:endParaRPr lang="es-ES" sz="1200" dirty="0"/>
          </a:p>
        </p:txBody>
      </p:sp>
      <p:pic>
        <p:nvPicPr>
          <p:cNvPr id="13314" name="Picture 2" descr="C:\Users\MGC09Q\Downloads\8. PRIMITIVA_ED_ESPECIAL\img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94"/>
            <a:ext cx="9144000" cy="626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292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6324600"/>
            <a:ext cx="2145034" cy="427038"/>
          </a:xfrm>
        </p:spPr>
        <p:txBody>
          <a:bodyPr>
            <a:normAutofit/>
          </a:bodyPr>
          <a:lstStyle/>
          <a:p>
            <a:r>
              <a:rPr lang="es-ES" sz="1200" dirty="0" smtClean="0"/>
              <a:t>DANIEL</a:t>
            </a:r>
            <a:endParaRPr lang="es-ES" sz="1200" dirty="0"/>
          </a:p>
        </p:txBody>
      </p:sp>
      <p:pic>
        <p:nvPicPr>
          <p:cNvPr id="14338" name="Picture 2" descr="C:\Users\MGC09Q\Downloads\8. PRIMITIVA_ED_ESPECIAL\img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64"/>
            <a:ext cx="9159791" cy="627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463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6324600"/>
            <a:ext cx="2145034" cy="427038"/>
          </a:xfrm>
        </p:spPr>
        <p:txBody>
          <a:bodyPr>
            <a:normAutofit/>
          </a:bodyPr>
          <a:lstStyle/>
          <a:p>
            <a:r>
              <a:rPr lang="es-ES" sz="1200" dirty="0" smtClean="0"/>
              <a:t>IVÁN</a:t>
            </a:r>
            <a:endParaRPr lang="es-ES" sz="1200" dirty="0"/>
          </a:p>
        </p:txBody>
      </p:sp>
      <p:pic>
        <p:nvPicPr>
          <p:cNvPr id="15362" name="Picture 2" descr="C:\Users\MGC09Q\Downloads\8. PRIMITIVA_ED_ESPECIAL\img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5246"/>
            <a:ext cx="8737600" cy="598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757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6324600"/>
            <a:ext cx="2145034" cy="427038"/>
          </a:xfrm>
        </p:spPr>
        <p:txBody>
          <a:bodyPr>
            <a:normAutofit/>
          </a:bodyPr>
          <a:lstStyle/>
          <a:p>
            <a:r>
              <a:rPr lang="es-ES" sz="1200" dirty="0" smtClean="0"/>
              <a:t>HIBA</a:t>
            </a:r>
            <a:endParaRPr lang="es-ES" sz="1200" dirty="0"/>
          </a:p>
        </p:txBody>
      </p:sp>
      <p:pic>
        <p:nvPicPr>
          <p:cNvPr id="16386" name="Picture 2" descr="C:\Users\MGC09Q\Downloads\8. PRIMITIVA_ED_ESPECIAL\img1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626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890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6324600"/>
            <a:ext cx="2145034" cy="427038"/>
          </a:xfrm>
        </p:spPr>
        <p:txBody>
          <a:bodyPr>
            <a:normAutofit/>
          </a:bodyPr>
          <a:lstStyle/>
          <a:p>
            <a:r>
              <a:rPr lang="es-ES" sz="1200" dirty="0" smtClean="0"/>
              <a:t>JOSÉ</a:t>
            </a:r>
            <a:endParaRPr lang="es-ES" sz="1200" dirty="0"/>
          </a:p>
        </p:txBody>
      </p:sp>
      <p:pic>
        <p:nvPicPr>
          <p:cNvPr id="18434" name="Picture 2" descr="C:\Users\MGC09Q\Downloads\8. PRIMITIVA_ED_ESPECIAL\img2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8918575" cy="611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469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6324600"/>
            <a:ext cx="2145034" cy="427038"/>
          </a:xfrm>
        </p:spPr>
        <p:txBody>
          <a:bodyPr>
            <a:normAutofit/>
          </a:bodyPr>
          <a:lstStyle/>
          <a:p>
            <a:r>
              <a:rPr lang="es-ES" sz="1200" dirty="0" smtClean="0"/>
              <a:t>JOSÉ</a:t>
            </a:r>
            <a:endParaRPr lang="es-ES" sz="1200" dirty="0"/>
          </a:p>
        </p:txBody>
      </p:sp>
      <p:pic>
        <p:nvPicPr>
          <p:cNvPr id="17410" name="Picture 2" descr="C:\Users\MGC09Q\Downloads\8. PRIMITIVA_ED_ESPECIAL\img2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23325" cy="604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470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6324600"/>
            <a:ext cx="2145034" cy="427038"/>
          </a:xfrm>
        </p:spPr>
        <p:txBody>
          <a:bodyPr>
            <a:normAutofit/>
          </a:bodyPr>
          <a:lstStyle/>
          <a:p>
            <a:r>
              <a:rPr lang="es-ES" sz="1200" smtClean="0"/>
              <a:t>MARÍA DEL MAR </a:t>
            </a:r>
            <a:endParaRPr lang="es-ES" sz="1200" dirty="0"/>
          </a:p>
        </p:txBody>
      </p:sp>
      <p:pic>
        <p:nvPicPr>
          <p:cNvPr id="1026" name="Picture 2" descr="C:\Users\MGC09Q\Downloads\8. PRIMITIVA_ED_ESPECIAL\img3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37625" cy="612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80284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</TotalTime>
  <Words>29</Words>
  <Application>Microsoft Office PowerPoint</Application>
  <PresentationFormat>Presentación en pantalla (4:3)</PresentationFormat>
  <Paragraphs>22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25" baseType="lpstr">
      <vt:lpstr>Tema de Office</vt:lpstr>
      <vt:lpstr>Chincheta</vt:lpstr>
      <vt:lpstr>Presentación de PowerPoint</vt:lpstr>
      <vt:lpstr>CEE PRIMITIVA LÓPEZ</vt:lpstr>
      <vt:lpstr>HÉCTOR ALEJANDRO</vt:lpstr>
      <vt:lpstr>DANIEL</vt:lpstr>
      <vt:lpstr>IVÁN</vt:lpstr>
      <vt:lpstr>HIBA</vt:lpstr>
      <vt:lpstr>JOSÉ</vt:lpstr>
      <vt:lpstr>JOSÉ</vt:lpstr>
      <vt:lpstr>MARÍA DEL MAR </vt:lpstr>
      <vt:lpstr>DRISS</vt:lpstr>
      <vt:lpstr>ILYIAS</vt:lpstr>
      <vt:lpstr>EEI PIPIRIPAO</vt:lpstr>
      <vt:lpstr>MARTA</vt:lpstr>
      <vt:lpstr>NEYZAN</vt:lpstr>
      <vt:lpstr>SAMUEL</vt:lpstr>
      <vt:lpstr>OLIVIA</vt:lpstr>
      <vt:lpstr>YAZIDE</vt:lpstr>
      <vt:lpstr>ZIYADE</vt:lpstr>
      <vt:lpstr>SUHAILA</vt:lpstr>
      <vt:lpstr>DYLAN</vt:lpstr>
      <vt:lpstr>JUAN FRANCISCO</vt:lpstr>
      <vt:lpstr>JORGE</vt:lpstr>
      <vt:lpstr>ELSA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Rosa</dc:creator>
  <cp:lastModifiedBy>USUARIO</cp:lastModifiedBy>
  <cp:revision>32</cp:revision>
  <dcterms:created xsi:type="dcterms:W3CDTF">2024-05-13T10:38:49Z</dcterms:created>
  <dcterms:modified xsi:type="dcterms:W3CDTF">2024-06-03T14:44:54Z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2024-05-13T00:00:00Z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2024-05-13T00:00:00Z</vt:filetime>
  </property>
  <property fmtid="{D5CDD505-2E9C-101B-9397-08002B2CF9AE}" pid="5" name="Producer">
    <vt:lpwstr>Microsoft® PowerPoint® 2010</vt:lpwstr>
  </property>
</Properties>
</file>