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</p:sldMasterIdLst>
  <p:sldIdLst>
    <p:sldId id="271" r:id="rId2"/>
    <p:sldId id="292" r:id="rId3"/>
    <p:sldId id="393" r:id="rId4"/>
    <p:sldId id="401" r:id="rId5"/>
    <p:sldId id="399" r:id="rId6"/>
    <p:sldId id="398" r:id="rId7"/>
    <p:sldId id="397" r:id="rId8"/>
    <p:sldId id="396" r:id="rId9"/>
    <p:sldId id="395" r:id="rId10"/>
    <p:sldId id="403" r:id="rId11"/>
    <p:sldId id="402" r:id="rId12"/>
    <p:sldId id="405" r:id="rId13"/>
    <p:sldId id="404" r:id="rId14"/>
    <p:sldId id="406" r:id="rId15"/>
    <p:sldId id="407" r:id="rId16"/>
  </p:sldIdLst>
  <p:sldSz cx="9144000" cy="6858000" type="screen4x3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94632" autoAdjust="0"/>
  </p:normalViewPr>
  <p:slideViewPr>
    <p:cSldViewPr>
      <p:cViewPr>
        <p:scale>
          <a:sx n="100" d="100"/>
          <a:sy n="100" d="100"/>
        </p:scale>
        <p:origin x="-1860" y="-23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81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677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56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56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040404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00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39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61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0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564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46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696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92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58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408356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SOFÍA</a:t>
            </a:r>
            <a:endParaRPr lang="es-ES" sz="1200" dirty="0"/>
          </a:p>
        </p:txBody>
      </p:sp>
      <p:pic>
        <p:nvPicPr>
          <p:cNvPr id="8194" name="Picture 2" descr="C:\Users\MGC09Q\Downloads\7. JIMENEZ DE LA ESPADA\4.sofia\4.sofia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3900" cy="640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GC09Q\Downloads\7. JIMENEZ DE LA ESPADA\4.sofia\4.sofia_page-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9550"/>
            <a:ext cx="452855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032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5" y="6430962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AINHOA</a:t>
            </a:r>
            <a:endParaRPr lang="es-ES" sz="1200" dirty="0"/>
          </a:p>
        </p:txBody>
      </p:sp>
      <p:pic>
        <p:nvPicPr>
          <p:cNvPr id="9218" name="Picture 2" descr="C:\Users\MGC09Q\Downloads\7. JIMENEZ DE LA ESPADA\5.anhoa\5.ainhoa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"/>
            <a:ext cx="4572000" cy="647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GC09Q\Downloads\7. JIMENEZ DE LA ESPADA\5.anhoa\5.ainhoa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5671"/>
            <a:ext cx="4419600" cy="625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25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75458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AINHOA</a:t>
            </a:r>
            <a:endParaRPr lang="es-ES" sz="1200" dirty="0"/>
          </a:p>
        </p:txBody>
      </p:sp>
      <p:pic>
        <p:nvPicPr>
          <p:cNvPr id="10242" name="Picture 2" descr="C:\Users\MGC09Q\Downloads\7. JIMENEZ DE LA ESPADA\5.anhoa\5.ainhoa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800600" cy="67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09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GLORIA</a:t>
            </a:r>
            <a:endParaRPr lang="es-ES" sz="1200" dirty="0"/>
          </a:p>
        </p:txBody>
      </p:sp>
      <p:pic>
        <p:nvPicPr>
          <p:cNvPr id="11266" name="Picture 2" descr="C:\Users\MGC09Q\Downloads\7. JIMENEZ DE LA ESPADA\6.gloria\6. gloria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4419600" cy="625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GC09Q\Downloads\7. JIMENEZ DE LA ESPADA\6.gloria\6. gloria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57" y="76200"/>
            <a:ext cx="4792243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774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GLORIA</a:t>
            </a:r>
            <a:endParaRPr lang="es-ES" sz="1200" dirty="0"/>
          </a:p>
        </p:txBody>
      </p:sp>
      <p:pic>
        <p:nvPicPr>
          <p:cNvPr id="12290" name="Picture 2" descr="C:\Users\MGC09Q\Downloads\7. JIMENEZ DE LA ESPADA\6.gloria\6. gloria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8575"/>
            <a:ext cx="4520774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GC09Q\Downloads\7. JIMENEZ DE LA ESPADA\6.gloria\6. gloria_page-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597" y="-30163"/>
            <a:ext cx="4867403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349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430962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GLORIA</a:t>
            </a:r>
            <a:endParaRPr lang="es-ES" sz="1200" dirty="0"/>
          </a:p>
        </p:txBody>
      </p:sp>
      <p:pic>
        <p:nvPicPr>
          <p:cNvPr id="13314" name="Picture 2" descr="C:\Users\MGC09Q\Downloads\7. JIMENEZ DE LA ESPADA\6.gloria\6. gloria_page-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2000" cy="64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GC09Q\Downloads\7. JIMENEZ DE LA ESPADA\6.gloria\6. gloria_page-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49" y="2"/>
            <a:ext cx="4684551" cy="662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170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048000"/>
            <a:ext cx="9234131" cy="923330"/>
          </a:xfrm>
        </p:spPr>
        <p:txBody>
          <a:bodyPr>
            <a:normAutofit/>
          </a:bodyPr>
          <a:lstStyle/>
          <a:p>
            <a:pPr algn="ctr"/>
            <a:r>
              <a:rPr lang="es-ES" sz="3600" dirty="0" smtClean="0"/>
              <a:t>IES JIMÉNEZ DE LA ESPADA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967243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50" y="6430962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MIRIAM</a:t>
            </a:r>
            <a:endParaRPr lang="es-ES" sz="1200" dirty="0"/>
          </a:p>
        </p:txBody>
      </p:sp>
      <p:pic>
        <p:nvPicPr>
          <p:cNvPr id="1026" name="Picture 2" descr="C:\Users\MGC09Q\Downloads\7. JIMENEZ DE LA ESPADA\1.miriam\1.miriam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8101"/>
            <a:ext cx="4619625" cy="65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GC09Q\Downloads\7. JIMENEZ DE LA ESPADA\1.miriam\1.miriam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526"/>
            <a:ext cx="4761048" cy="67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397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50" y="6430962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MIRIAM</a:t>
            </a:r>
            <a:endParaRPr lang="es-ES" sz="1200" dirty="0"/>
          </a:p>
        </p:txBody>
      </p:sp>
      <p:pic>
        <p:nvPicPr>
          <p:cNvPr id="2050" name="Picture 2" descr="C:\Users\MGC09Q\Downloads\7. JIMENEZ DE LA ESPADA\1.miriam\1.miriam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18446" cy="638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GC09Q\Downloads\7. JIMENEZ DE LA ESPADA\1.miriam\1.miriam_page-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724185" cy="66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721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525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EVA</a:t>
            </a:r>
            <a:endParaRPr lang="es-ES" sz="1200" dirty="0"/>
          </a:p>
        </p:txBody>
      </p:sp>
      <p:pic>
        <p:nvPicPr>
          <p:cNvPr id="3074" name="Picture 2" descr="C:\Users\MGC09Q\Downloads\7. JIMENEZ DE LA ESPADA\2.eva\2.eva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445777" cy="62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GC09Q\Downloads\7. JIMENEZ DE LA ESPADA\2.eva\2.eva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46" y="0"/>
            <a:ext cx="4867403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89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EVA</a:t>
            </a:r>
            <a:endParaRPr lang="es-ES" sz="1200" dirty="0"/>
          </a:p>
        </p:txBody>
      </p:sp>
      <p:pic>
        <p:nvPicPr>
          <p:cNvPr id="4098" name="Picture 2" descr="C:\Users\MGC09Q\Downloads\7. JIMENEZ DE LA ESPADA\2.eva\2.eva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448712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GC09Q\Downloads\7. JIMENEZ DE LA ESPADA\2.eva\2.eva_page-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95" y="0"/>
            <a:ext cx="4514005" cy="63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7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CRISTINA</a:t>
            </a:r>
            <a:endParaRPr lang="es-ES" sz="1200" dirty="0"/>
          </a:p>
        </p:txBody>
      </p:sp>
      <p:pic>
        <p:nvPicPr>
          <p:cNvPr id="5122" name="Picture 2" descr="C:\Users\MGC09Q\Downloads\7. JIMENEZ DE LA ESPADA\3.cristina\3.cristina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9" y="9525"/>
            <a:ext cx="4495799" cy="63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GC09Q\Downloads\7. JIMENEZ DE LA ESPADA\3.cristina\3.cristina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76200"/>
            <a:ext cx="4705350" cy="664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01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8575" y="6430962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CRISTINA</a:t>
            </a:r>
            <a:endParaRPr lang="es-ES" sz="1200" dirty="0"/>
          </a:p>
        </p:txBody>
      </p:sp>
      <p:pic>
        <p:nvPicPr>
          <p:cNvPr id="6146" name="Picture 2" descr="C:\Users\MGC09Q\Downloads\7. JIMENEZ DE LA ESPADA\3.cristina\3.cristina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656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GC09Q\Downloads\7. JIMENEZ DE LA ESPADA\3.cristina\3.cristina_page-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15" y="31751"/>
            <a:ext cx="4761285" cy="672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7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" y="6411912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SOFÍA</a:t>
            </a:r>
            <a:endParaRPr lang="es-ES" sz="1200" dirty="0"/>
          </a:p>
        </p:txBody>
      </p:sp>
      <p:pic>
        <p:nvPicPr>
          <p:cNvPr id="7170" name="Picture 2" descr="C:\Users\MGC09Q\Downloads\7. JIMENEZ DE LA ESPADA\4.sofia\4.sofia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"/>
            <a:ext cx="458246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GC09Q\Downloads\7. JIMENEZ DE LA ESPADA\4.sofia\4.sofia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37" y="1"/>
            <a:ext cx="4730663" cy="668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1379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18</Words>
  <Application>Microsoft Office PowerPoint</Application>
  <PresentationFormat>Presentación en pantalla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Presentación de PowerPoint</vt:lpstr>
      <vt:lpstr>IES JIMÉNEZ DE LA ESPADA</vt:lpstr>
      <vt:lpstr>MIRIAM</vt:lpstr>
      <vt:lpstr>MIRIAM</vt:lpstr>
      <vt:lpstr>EVA</vt:lpstr>
      <vt:lpstr>EVA</vt:lpstr>
      <vt:lpstr>CRISTINA</vt:lpstr>
      <vt:lpstr>CRISTINA</vt:lpstr>
      <vt:lpstr>SOFÍA</vt:lpstr>
      <vt:lpstr>SOFÍA</vt:lpstr>
      <vt:lpstr>AINHOA</vt:lpstr>
      <vt:lpstr>AINHOA</vt:lpstr>
      <vt:lpstr>GLORIA</vt:lpstr>
      <vt:lpstr>GLORIA</vt:lpstr>
      <vt:lpstr>GLORIA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Rosa</dc:creator>
  <cp:lastModifiedBy>USUARIO</cp:lastModifiedBy>
  <cp:revision>34</cp:revision>
  <dcterms:created xsi:type="dcterms:W3CDTF">2024-05-13T10:38:49Z</dcterms:created>
  <dcterms:modified xsi:type="dcterms:W3CDTF">2024-06-03T11:10:20Z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2024-05-13T00:00:00Z</vt:filetime>
  </property>
  <property fmtid="{D5CDD505-2E9C-101B-9397-08002B2CF9AE}" pid="5" name="Producer">
    <vt:lpwstr>Microsoft® PowerPoint® 2010</vt:lpwstr>
  </property>
</Properties>
</file>