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2" r:id="rId1"/>
  </p:sldMasterIdLst>
  <p:sldIdLst>
    <p:sldId id="273" r:id="rId2"/>
    <p:sldId id="289" r:id="rId3"/>
    <p:sldId id="394" r:id="rId4"/>
    <p:sldId id="395" r:id="rId5"/>
    <p:sldId id="400" r:id="rId6"/>
    <p:sldId id="399" r:id="rId7"/>
    <p:sldId id="398" r:id="rId8"/>
    <p:sldId id="397" r:id="rId9"/>
    <p:sldId id="396" r:id="rId10"/>
    <p:sldId id="401" r:id="rId11"/>
    <p:sldId id="402" r:id="rId12"/>
    <p:sldId id="403" r:id="rId13"/>
    <p:sldId id="404" r:id="rId14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17" autoAdjust="0"/>
    <p:restoredTop sz="94632" autoAdjust="0"/>
  </p:normalViewPr>
  <p:slideViewPr>
    <p:cSldViewPr>
      <p:cViewPr>
        <p:scale>
          <a:sx n="100" d="100"/>
          <a:sy n="100" d="100"/>
        </p:scale>
        <p:origin x="-1860" y="-23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811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6773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556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9566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040404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5003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2398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610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90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5646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46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5696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792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958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6324600"/>
            <a:ext cx="2145034" cy="427038"/>
          </a:xfrm>
        </p:spPr>
        <p:txBody>
          <a:bodyPr>
            <a:normAutofit/>
          </a:bodyPr>
          <a:lstStyle/>
          <a:p>
            <a:r>
              <a:rPr lang="es-ES" sz="1200" dirty="0" smtClean="0"/>
              <a:t>LAURA</a:t>
            </a:r>
            <a:endParaRPr lang="es-ES" sz="1200" dirty="0"/>
          </a:p>
        </p:txBody>
      </p:sp>
      <p:pic>
        <p:nvPicPr>
          <p:cNvPr id="8194" name="Picture 2" descr="C:\Users\MGC09Q\Downloads\4_gobierno_abierto\4_Gobierno_abierto_page-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419599" cy="636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GC09Q\Downloads\4_gobierno_abierto\4_Gobierno_abierto_page-0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300" y="0"/>
            <a:ext cx="46477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271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6324600"/>
            <a:ext cx="2145034" cy="427038"/>
          </a:xfrm>
        </p:spPr>
        <p:txBody>
          <a:bodyPr>
            <a:normAutofit/>
          </a:bodyPr>
          <a:lstStyle/>
          <a:p>
            <a:r>
              <a:rPr lang="es-ES" sz="1200" dirty="0" smtClean="0"/>
              <a:t>SIHAM</a:t>
            </a:r>
            <a:endParaRPr lang="es-ES" sz="1200" dirty="0"/>
          </a:p>
        </p:txBody>
      </p:sp>
      <p:pic>
        <p:nvPicPr>
          <p:cNvPr id="9218" name="Picture 2" descr="C:\Users\MGC09Q\Downloads\5_todo_cuenta\5_Todo_cuenta_Gobierno_Abie_page-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4828309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MGC09Q\Downloads\5_todo_cuenta\5_Todo_cuenta_Gobierno_Abie_page-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164" y="9525"/>
            <a:ext cx="5063836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175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6324600"/>
            <a:ext cx="2145034" cy="427038"/>
          </a:xfrm>
        </p:spPr>
        <p:txBody>
          <a:bodyPr>
            <a:normAutofit/>
          </a:bodyPr>
          <a:lstStyle/>
          <a:p>
            <a:r>
              <a:rPr lang="es-ES" sz="1200" dirty="0" smtClean="0"/>
              <a:t>SIHAM</a:t>
            </a:r>
            <a:endParaRPr lang="es-ES" sz="1200" dirty="0"/>
          </a:p>
        </p:txBody>
      </p:sp>
      <p:pic>
        <p:nvPicPr>
          <p:cNvPr id="10242" name="Picture 2" descr="C:\Users\MGC09Q\Downloads\5_todo_cuenta\5_Todo_cuenta_Gobierno_Abie_page-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8719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MGC09Q\Downloads\5_todo_cuenta\5_Todo_cuenta_Gobierno_Abie_page-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728" y="76200"/>
            <a:ext cx="4909272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130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6324600"/>
            <a:ext cx="2145034" cy="427038"/>
          </a:xfrm>
        </p:spPr>
        <p:txBody>
          <a:bodyPr>
            <a:normAutofit/>
          </a:bodyPr>
          <a:lstStyle/>
          <a:p>
            <a:r>
              <a:rPr lang="es-ES" sz="1200" dirty="0" smtClean="0"/>
              <a:t>SIHAM</a:t>
            </a:r>
            <a:endParaRPr lang="es-ES" sz="1200" dirty="0"/>
          </a:p>
        </p:txBody>
      </p:sp>
      <p:pic>
        <p:nvPicPr>
          <p:cNvPr id="11266" name="Picture 2" descr="C:\Users\MGC09Q\Downloads\5_todo_cuenta\5_Todo_cuenta_Gobierno_Abie_page-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4892386" cy="633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MGC09Q\Downloads\5_todo_cuenta\5_Todo_cuenta_Gobierno_Abie_page-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745" y="0"/>
            <a:ext cx="5232255" cy="677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095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048000"/>
            <a:ext cx="9234131" cy="923330"/>
          </a:xfrm>
        </p:spPr>
        <p:txBody>
          <a:bodyPr>
            <a:normAutofit/>
          </a:bodyPr>
          <a:lstStyle/>
          <a:p>
            <a:pPr algn="ctr"/>
            <a:r>
              <a:rPr lang="es-ES" sz="4800" dirty="0" smtClean="0"/>
              <a:t>IES SAN ISIDORO</a:t>
            </a: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4098803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6411912"/>
            <a:ext cx="2145034" cy="427038"/>
          </a:xfrm>
        </p:spPr>
        <p:txBody>
          <a:bodyPr>
            <a:normAutofit/>
          </a:bodyPr>
          <a:lstStyle/>
          <a:p>
            <a:r>
              <a:rPr lang="es-ES" sz="1200" dirty="0" smtClean="0"/>
              <a:t>MARÍA VICTORIA</a:t>
            </a:r>
            <a:endParaRPr lang="es-ES" sz="1200" dirty="0"/>
          </a:p>
        </p:txBody>
      </p:sp>
      <p:pic>
        <p:nvPicPr>
          <p:cNvPr id="1026" name="Picture 2" descr="C:\Users\MGC09Q\Downloads\1_cartagena_ciudad_transparente\1_Cartagena_ciudad_transparente_cola_page-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647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GC09Q\Downloads\1_cartagena_ciudad_transparente\1_Cartagena_ciudad_transparente_cola_page-0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"/>
            <a:ext cx="4505218" cy="662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286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6392862"/>
            <a:ext cx="2145034" cy="427038"/>
          </a:xfrm>
        </p:spPr>
        <p:txBody>
          <a:bodyPr>
            <a:normAutofit/>
          </a:bodyPr>
          <a:lstStyle/>
          <a:p>
            <a:r>
              <a:rPr lang="es-ES" sz="1200" dirty="0" smtClean="0"/>
              <a:t>MARÍA VICTORIA</a:t>
            </a:r>
            <a:endParaRPr lang="es-ES" sz="1200" dirty="0"/>
          </a:p>
        </p:txBody>
      </p:sp>
      <p:pic>
        <p:nvPicPr>
          <p:cNvPr id="2050" name="Picture 2" descr="C:\Users\MGC09Q\Downloads\1_cartagena_ciudad_transparente\1_Cartagena_ciudad_transparente_cola_page-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4486275" cy="653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GC09Q\Downloads\1_cartagena_ciudad_transparente\1_Cartagena_ciudad_transparente_cola_page-0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050"/>
            <a:ext cx="4754386" cy="678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56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0" y="6430962"/>
            <a:ext cx="2145034" cy="427038"/>
          </a:xfrm>
        </p:spPr>
        <p:txBody>
          <a:bodyPr>
            <a:normAutofit/>
          </a:bodyPr>
          <a:lstStyle/>
          <a:p>
            <a:r>
              <a:rPr lang="es-ES" sz="1200" dirty="0" smtClean="0"/>
              <a:t>MARYAM</a:t>
            </a:r>
            <a:endParaRPr lang="es-ES" sz="1200" dirty="0"/>
          </a:p>
        </p:txBody>
      </p:sp>
      <p:pic>
        <p:nvPicPr>
          <p:cNvPr id="3074" name="Picture 2" descr="C:\Users\MGC09Q\Downloads\2_la_revolucion_dela_verdad\2_La_Revolucion_de_la_Verdad_-_Obra__page-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4803549" cy="649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GC09Q\Downloads\2_la_revolucion_dela_verdad\2_La_Revolucion_de_la_Verdad_-_Obra__page-0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0701"/>
            <a:ext cx="4484834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495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6324600"/>
            <a:ext cx="2145034" cy="427038"/>
          </a:xfrm>
        </p:spPr>
        <p:txBody>
          <a:bodyPr>
            <a:normAutofit/>
          </a:bodyPr>
          <a:lstStyle/>
          <a:p>
            <a:r>
              <a:rPr lang="es-ES" sz="1200" dirty="0" smtClean="0"/>
              <a:t>MARYAM</a:t>
            </a:r>
            <a:endParaRPr lang="es-ES" sz="1200" dirty="0"/>
          </a:p>
        </p:txBody>
      </p:sp>
      <p:pic>
        <p:nvPicPr>
          <p:cNvPr id="4098" name="Picture 2" descr="C:\Users\MGC09Q\Downloads\2_la_revolucion_dela_verdad\2_La_Revolucion_de_la_Verdad_-_Obra__page-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0"/>
            <a:ext cx="4648200" cy="638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GC09Q\Downloads\2_la_revolucion_dela_verdad\2_La_Revolucion_de_la_Verdad_-_Obra__page-0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495" y="0"/>
            <a:ext cx="4641980" cy="636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420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6411912"/>
            <a:ext cx="2145034" cy="427038"/>
          </a:xfrm>
        </p:spPr>
        <p:txBody>
          <a:bodyPr>
            <a:normAutofit/>
          </a:bodyPr>
          <a:lstStyle/>
          <a:p>
            <a:r>
              <a:rPr lang="es-ES" sz="1200" dirty="0" smtClean="0"/>
              <a:t>DANIEL</a:t>
            </a:r>
            <a:endParaRPr lang="es-ES" sz="1200" dirty="0"/>
          </a:p>
        </p:txBody>
      </p:sp>
      <p:pic>
        <p:nvPicPr>
          <p:cNvPr id="5122" name="Picture 2" descr="C:\Users\MGC09Q\Downloads\3_la_transparencia_tehace_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650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GC09Q\Downloads\3_la_transparencia_tehace_\3_La_transparencia_te_hace_sentir_me_page-0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521" y="-9525"/>
            <a:ext cx="4783904" cy="681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100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6324600"/>
            <a:ext cx="2145034" cy="427038"/>
          </a:xfrm>
        </p:spPr>
        <p:txBody>
          <a:bodyPr>
            <a:normAutofit/>
          </a:bodyPr>
          <a:lstStyle/>
          <a:p>
            <a:r>
              <a:rPr lang="es-ES" sz="1200" dirty="0" smtClean="0"/>
              <a:t>DANIEL</a:t>
            </a:r>
            <a:endParaRPr lang="es-ES" sz="1200" dirty="0"/>
          </a:p>
        </p:txBody>
      </p:sp>
      <p:pic>
        <p:nvPicPr>
          <p:cNvPr id="6146" name="Picture 2" descr="C:\Users\MGC09Q\Downloads\3_la_transparencia_tehace_\3_La_transparencia_te_hace_sentir_me_page-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47625"/>
            <a:ext cx="4267200" cy="637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GC09Q\Downloads\3_la_transparencia_tehace_\3_La_transparencia_te_hace_sentir_me_page-0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"/>
            <a:ext cx="4876800" cy="104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104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6324600"/>
            <a:ext cx="2145034" cy="427038"/>
          </a:xfrm>
        </p:spPr>
        <p:txBody>
          <a:bodyPr>
            <a:normAutofit/>
          </a:bodyPr>
          <a:lstStyle/>
          <a:p>
            <a:r>
              <a:rPr lang="es-ES" sz="1200" dirty="0" smtClean="0"/>
              <a:t>LAURA</a:t>
            </a:r>
            <a:endParaRPr lang="es-ES" sz="1200" dirty="0"/>
          </a:p>
        </p:txBody>
      </p:sp>
      <p:pic>
        <p:nvPicPr>
          <p:cNvPr id="7170" name="Picture 2" descr="C:\Users\MGC09Q\Downloads\4_gobierno_abierto\4_Gobierno_abierto_page-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050"/>
            <a:ext cx="4419600" cy="627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GC09Q\Downloads\4_gobierno_abierto\4_Gobierno_abierto_page-0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-9525"/>
            <a:ext cx="444142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0783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</TotalTime>
  <Words>16</Words>
  <Application>Microsoft Office PowerPoint</Application>
  <PresentationFormat>Presentación en pantalla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IES SAN ISIDORO</vt:lpstr>
      <vt:lpstr>MARÍA VICTORIA</vt:lpstr>
      <vt:lpstr>MARÍA VICTORIA</vt:lpstr>
      <vt:lpstr>MARYAM</vt:lpstr>
      <vt:lpstr>MARYAM</vt:lpstr>
      <vt:lpstr>DANIEL</vt:lpstr>
      <vt:lpstr>DANIEL</vt:lpstr>
      <vt:lpstr>LAURA</vt:lpstr>
      <vt:lpstr>LAURA</vt:lpstr>
      <vt:lpstr>SIHAM</vt:lpstr>
      <vt:lpstr>SIHAM</vt:lpstr>
      <vt:lpstr>SIHAM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Rosa</dc:creator>
  <cp:lastModifiedBy>USUARIO</cp:lastModifiedBy>
  <cp:revision>34</cp:revision>
  <dcterms:created xsi:type="dcterms:W3CDTF">2024-05-13T10:38:49Z</dcterms:created>
  <dcterms:modified xsi:type="dcterms:W3CDTF">2024-06-03T11:34:02Z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2024-05-13T00:00:00Z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2024-05-13T00:00:00Z</vt:filetime>
  </property>
  <property fmtid="{D5CDD505-2E9C-101B-9397-08002B2CF9AE}" pid="5" name="Producer">
    <vt:lpwstr>Microsoft® PowerPoint® 2010</vt:lpwstr>
  </property>
</Properties>
</file>